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8" r:id="rId3"/>
    <p:sldId id="269" r:id="rId4"/>
    <p:sldId id="261" r:id="rId5"/>
    <p:sldId id="265" r:id="rId6"/>
    <p:sldId id="266" r:id="rId7"/>
    <p:sldId id="267" r:id="rId8"/>
    <p:sldId id="264" r:id="rId9"/>
    <p:sldId id="274" r:id="rId10"/>
    <p:sldId id="282" r:id="rId11"/>
    <p:sldId id="268" r:id="rId12"/>
    <p:sldId id="279" r:id="rId13"/>
    <p:sldId id="257" r:id="rId14"/>
    <p:sldId id="270" r:id="rId15"/>
    <p:sldId id="280" r:id="rId16"/>
    <p:sldId id="271" r:id="rId17"/>
    <p:sldId id="281" r:id="rId18"/>
    <p:sldId id="258" r:id="rId19"/>
    <p:sldId id="272" r:id="rId20"/>
    <p:sldId id="273" r:id="rId21"/>
    <p:sldId id="276" r:id="rId22"/>
    <p:sldId id="259"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12DD5-FEBC-45AE-8287-96FF2818E7AA}" v="80" dt="2019-07-03T08:48:13.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083" autoAdjust="0"/>
  </p:normalViewPr>
  <p:slideViewPr>
    <p:cSldViewPr snapToGrid="0">
      <p:cViewPr varScale="1">
        <p:scale>
          <a:sx n="86" d="100"/>
          <a:sy n="86" d="100"/>
        </p:scale>
        <p:origin x="1416"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tair McNaught" userId="15febc5c5039f6a3" providerId="LiveId" clId="{2F412DD5-FEBC-45AE-8287-96FF2818E7AA}"/>
    <pc:docChg chg="custSel addSld delSld modSld sldOrd">
      <pc:chgData name="Alistair McNaught" userId="15febc5c5039f6a3" providerId="LiveId" clId="{2F412DD5-FEBC-45AE-8287-96FF2818E7AA}" dt="2019-07-03T08:48:16.149" v="879" actId="2696"/>
      <pc:docMkLst>
        <pc:docMk/>
      </pc:docMkLst>
      <pc:sldChg chg="modSp">
        <pc:chgData name="Alistair McNaught" userId="15febc5c5039f6a3" providerId="LiveId" clId="{2F412DD5-FEBC-45AE-8287-96FF2818E7AA}" dt="2019-07-01T13:23:22.885" v="99" actId="20577"/>
        <pc:sldMkLst>
          <pc:docMk/>
          <pc:sldMk cId="1897382007" sldId="257"/>
        </pc:sldMkLst>
        <pc:spChg chg="mod">
          <ac:chgData name="Alistair McNaught" userId="15febc5c5039f6a3" providerId="LiveId" clId="{2F412DD5-FEBC-45AE-8287-96FF2818E7AA}" dt="2019-07-01T13:23:22.885" v="99" actId="20577"/>
          <ac:spMkLst>
            <pc:docMk/>
            <pc:sldMk cId="1897382007" sldId="257"/>
            <ac:spMk id="4" creationId="{7604A0D5-3A3E-49A5-A806-533E480D5C74}"/>
          </ac:spMkLst>
        </pc:spChg>
      </pc:sldChg>
      <pc:sldChg chg="ord">
        <pc:chgData name="Alistair McNaught" userId="15febc5c5039f6a3" providerId="LiveId" clId="{2F412DD5-FEBC-45AE-8287-96FF2818E7AA}" dt="2019-07-01T13:18:38.980" v="78"/>
        <pc:sldMkLst>
          <pc:docMk/>
          <pc:sldMk cId="2931090834" sldId="269"/>
        </pc:sldMkLst>
      </pc:sldChg>
      <pc:sldChg chg="modSp">
        <pc:chgData name="Alistair McNaught" userId="15febc5c5039f6a3" providerId="LiveId" clId="{2F412DD5-FEBC-45AE-8287-96FF2818E7AA}" dt="2019-07-01T13:26:45.251" v="274" actId="20577"/>
        <pc:sldMkLst>
          <pc:docMk/>
          <pc:sldMk cId="1789903220" sldId="271"/>
        </pc:sldMkLst>
        <pc:spChg chg="mod">
          <ac:chgData name="Alistair McNaught" userId="15febc5c5039f6a3" providerId="LiveId" clId="{2F412DD5-FEBC-45AE-8287-96FF2818E7AA}" dt="2019-07-01T13:26:45.251" v="274" actId="20577"/>
          <ac:spMkLst>
            <pc:docMk/>
            <pc:sldMk cId="1789903220" sldId="271"/>
            <ac:spMk id="4" creationId="{7604A0D5-3A3E-49A5-A806-533E480D5C74}"/>
          </ac:spMkLst>
        </pc:spChg>
      </pc:sldChg>
      <pc:sldChg chg="addSp modSp ord">
        <pc:chgData name="Alistair McNaught" userId="15febc5c5039f6a3" providerId="LiveId" clId="{2F412DD5-FEBC-45AE-8287-96FF2818E7AA}" dt="2019-07-03T08:36:52.239" v="744" actId="6549"/>
        <pc:sldMkLst>
          <pc:docMk/>
          <pc:sldMk cId="376184618" sldId="274"/>
        </pc:sldMkLst>
        <pc:spChg chg="add mod">
          <ac:chgData name="Alistair McNaught" userId="15febc5c5039f6a3" providerId="LiveId" clId="{2F412DD5-FEBC-45AE-8287-96FF2818E7AA}" dt="2019-07-03T08:36:52.239" v="744" actId="6549"/>
          <ac:spMkLst>
            <pc:docMk/>
            <pc:sldMk cId="376184618" sldId="274"/>
            <ac:spMk id="4" creationId="{FC7D9CD3-EDEA-42EA-8E77-50F3A53904E8}"/>
          </ac:spMkLst>
        </pc:spChg>
        <pc:picChg chg="mod">
          <ac:chgData name="Alistair McNaught" userId="15febc5c5039f6a3" providerId="LiveId" clId="{2F412DD5-FEBC-45AE-8287-96FF2818E7AA}" dt="2019-07-03T08:33:59.271" v="444" actId="1076"/>
          <ac:picMkLst>
            <pc:docMk/>
            <pc:sldMk cId="376184618" sldId="274"/>
            <ac:picMk id="3" creationId="{DE5CAFDB-D7E8-4686-A27D-C88C1866FB0D}"/>
          </ac:picMkLst>
        </pc:picChg>
      </pc:sldChg>
      <pc:sldChg chg="del ord modNotesTx">
        <pc:chgData name="Alistair McNaught" userId="15febc5c5039f6a3" providerId="LiveId" clId="{2F412DD5-FEBC-45AE-8287-96FF2818E7AA}" dt="2019-07-03T08:48:16.149" v="879" actId="2696"/>
        <pc:sldMkLst>
          <pc:docMk/>
          <pc:sldMk cId="3172033901" sldId="275"/>
        </pc:sldMkLst>
      </pc:sldChg>
      <pc:sldChg chg="modSp">
        <pc:chgData name="Alistair McNaught" userId="15febc5c5039f6a3" providerId="LiveId" clId="{2F412DD5-FEBC-45AE-8287-96FF2818E7AA}" dt="2019-07-01T13:04:40.506" v="75" actId="20577"/>
        <pc:sldMkLst>
          <pc:docMk/>
          <pc:sldMk cId="4245965934" sldId="276"/>
        </pc:sldMkLst>
        <pc:spChg chg="mod">
          <ac:chgData name="Alistair McNaught" userId="15febc5c5039f6a3" providerId="LiveId" clId="{2F412DD5-FEBC-45AE-8287-96FF2818E7AA}" dt="2019-07-01T13:04:40.506" v="75" actId="20577"/>
          <ac:spMkLst>
            <pc:docMk/>
            <pc:sldMk cId="4245965934" sldId="276"/>
            <ac:spMk id="3" creationId="{68E08430-F8FE-4062-8133-07B06082514C}"/>
          </ac:spMkLst>
        </pc:spChg>
      </pc:sldChg>
      <pc:sldChg chg="modSp add modNotesTx">
        <pc:chgData name="Alistair McNaught" userId="15febc5c5039f6a3" providerId="LiveId" clId="{2F412DD5-FEBC-45AE-8287-96FF2818E7AA}" dt="2019-07-03T08:28:08.048" v="443" actId="20577"/>
        <pc:sldMkLst>
          <pc:docMk/>
          <pc:sldMk cId="4118734269" sldId="278"/>
        </pc:sldMkLst>
        <pc:spChg chg="mod">
          <ac:chgData name="Alistair McNaught" userId="15febc5c5039f6a3" providerId="LiveId" clId="{2F412DD5-FEBC-45AE-8287-96FF2818E7AA}" dt="2019-07-03T08:27:49.115" v="429" actId="20577"/>
          <ac:spMkLst>
            <pc:docMk/>
            <pc:sldMk cId="4118734269" sldId="278"/>
            <ac:spMk id="2" creationId="{79F21F08-5812-47BF-9A37-57C25E57DF98}"/>
          </ac:spMkLst>
        </pc:spChg>
        <pc:spChg chg="mod">
          <ac:chgData name="Alistair McNaught" userId="15febc5c5039f6a3" providerId="LiveId" clId="{2F412DD5-FEBC-45AE-8287-96FF2818E7AA}" dt="2019-07-01T13:04:02.642" v="34" actId="20577"/>
          <ac:spMkLst>
            <pc:docMk/>
            <pc:sldMk cId="4118734269" sldId="278"/>
            <ac:spMk id="3" creationId="{F611D801-068C-4B7D-9D9C-223003DEA21B}"/>
          </ac:spMkLst>
        </pc:spChg>
      </pc:sldChg>
      <pc:sldChg chg="addSp delSp modSp add">
        <pc:chgData name="Alistair McNaught" userId="15febc5c5039f6a3" providerId="LiveId" clId="{2F412DD5-FEBC-45AE-8287-96FF2818E7AA}" dt="2019-07-01T13:25:29.422" v="196" actId="20577"/>
        <pc:sldMkLst>
          <pc:docMk/>
          <pc:sldMk cId="613825398" sldId="279"/>
        </pc:sldMkLst>
        <pc:spChg chg="del">
          <ac:chgData name="Alistair McNaught" userId="15febc5c5039f6a3" providerId="LiveId" clId="{2F412DD5-FEBC-45AE-8287-96FF2818E7AA}" dt="2019-07-01T13:23:57.428" v="101"/>
          <ac:spMkLst>
            <pc:docMk/>
            <pc:sldMk cId="613825398" sldId="279"/>
            <ac:spMk id="2" creationId="{DB4ADC17-8D0D-47E2-BDE6-2332E2BF8883}"/>
          </ac:spMkLst>
        </pc:spChg>
        <pc:spChg chg="del">
          <ac:chgData name="Alistair McNaught" userId="15febc5c5039f6a3" providerId="LiveId" clId="{2F412DD5-FEBC-45AE-8287-96FF2818E7AA}" dt="2019-07-01T13:23:57.428" v="101"/>
          <ac:spMkLst>
            <pc:docMk/>
            <pc:sldMk cId="613825398" sldId="279"/>
            <ac:spMk id="3" creationId="{E669705A-36BC-41B3-BAD4-0251651E533A}"/>
          </ac:spMkLst>
        </pc:spChg>
        <pc:spChg chg="add mod">
          <ac:chgData name="Alistair McNaught" userId="15febc5c5039f6a3" providerId="LiveId" clId="{2F412DD5-FEBC-45AE-8287-96FF2818E7AA}" dt="2019-07-01T13:25:10.597" v="172" actId="20577"/>
          <ac:spMkLst>
            <pc:docMk/>
            <pc:sldMk cId="613825398" sldId="279"/>
            <ac:spMk id="4" creationId="{1346B45B-9113-4124-B666-C6283EBA5E4C}"/>
          </ac:spMkLst>
        </pc:spChg>
        <pc:spChg chg="add mod">
          <ac:chgData name="Alistair McNaught" userId="15febc5c5039f6a3" providerId="LiveId" clId="{2F412DD5-FEBC-45AE-8287-96FF2818E7AA}" dt="2019-07-01T13:25:29.422" v="196" actId="20577"/>
          <ac:spMkLst>
            <pc:docMk/>
            <pc:sldMk cId="613825398" sldId="279"/>
            <ac:spMk id="5" creationId="{B1C33A24-5FD3-4F6B-A853-B77EBCBC705C}"/>
          </ac:spMkLst>
        </pc:spChg>
      </pc:sldChg>
      <pc:sldChg chg="modSp add ord">
        <pc:chgData name="Alistair McNaught" userId="15febc5c5039f6a3" providerId="LiveId" clId="{2F412DD5-FEBC-45AE-8287-96FF2818E7AA}" dt="2019-07-01T13:26:18.405" v="256" actId="20577"/>
        <pc:sldMkLst>
          <pc:docMk/>
          <pc:sldMk cId="3871244605" sldId="280"/>
        </pc:sldMkLst>
        <pc:spChg chg="mod">
          <ac:chgData name="Alistair McNaught" userId="15febc5c5039f6a3" providerId="LiveId" clId="{2F412DD5-FEBC-45AE-8287-96FF2818E7AA}" dt="2019-07-01T13:25:37.563" v="200" actId="20577"/>
          <ac:spMkLst>
            <pc:docMk/>
            <pc:sldMk cId="3871244605" sldId="280"/>
            <ac:spMk id="4" creationId="{1346B45B-9113-4124-B666-C6283EBA5E4C}"/>
          </ac:spMkLst>
        </pc:spChg>
        <pc:spChg chg="mod">
          <ac:chgData name="Alistair McNaught" userId="15febc5c5039f6a3" providerId="LiveId" clId="{2F412DD5-FEBC-45AE-8287-96FF2818E7AA}" dt="2019-07-01T13:26:18.405" v="256" actId="20577"/>
          <ac:spMkLst>
            <pc:docMk/>
            <pc:sldMk cId="3871244605" sldId="280"/>
            <ac:spMk id="5" creationId="{B1C33A24-5FD3-4F6B-A853-B77EBCBC705C}"/>
          </ac:spMkLst>
        </pc:spChg>
      </pc:sldChg>
      <pc:sldChg chg="addSp delSp modSp add modNotesTx">
        <pc:chgData name="Alistair McNaught" userId="15febc5c5039f6a3" providerId="LiveId" clId="{2F412DD5-FEBC-45AE-8287-96FF2818E7AA}" dt="2019-07-01T13:37:52.476" v="422" actId="6549"/>
        <pc:sldMkLst>
          <pc:docMk/>
          <pc:sldMk cId="1350047621" sldId="281"/>
        </pc:sldMkLst>
        <pc:spChg chg="mod">
          <ac:chgData name="Alistair McNaught" userId="15febc5c5039f6a3" providerId="LiveId" clId="{2F412DD5-FEBC-45AE-8287-96FF2818E7AA}" dt="2019-07-01T13:28:00.865" v="296" actId="20577"/>
          <ac:spMkLst>
            <pc:docMk/>
            <pc:sldMk cId="1350047621" sldId="281"/>
            <ac:spMk id="2" creationId="{26D578CF-56B6-4637-874C-683109F10ACB}"/>
          </ac:spMkLst>
        </pc:spChg>
        <pc:spChg chg="mod">
          <ac:chgData name="Alistair McNaught" userId="15febc5c5039f6a3" providerId="LiveId" clId="{2F412DD5-FEBC-45AE-8287-96FF2818E7AA}" dt="2019-07-01T13:29:35.509" v="365" actId="20577"/>
          <ac:spMkLst>
            <pc:docMk/>
            <pc:sldMk cId="1350047621" sldId="281"/>
            <ac:spMk id="3" creationId="{B5AF48B1-A3C8-4B4D-931F-D26A6DEB9E27}"/>
          </ac:spMkLst>
        </pc:spChg>
        <pc:spChg chg="add del mod">
          <ac:chgData name="Alistair McNaught" userId="15febc5c5039f6a3" providerId="LiveId" clId="{2F412DD5-FEBC-45AE-8287-96FF2818E7AA}" dt="2019-07-01T13:33:43.963" v="373"/>
          <ac:spMkLst>
            <pc:docMk/>
            <pc:sldMk cId="1350047621" sldId="281"/>
            <ac:spMk id="5" creationId="{A665C297-BF7E-4DAB-A4C8-574DD1926905}"/>
          </ac:spMkLst>
        </pc:spChg>
        <pc:spChg chg="add mod">
          <ac:chgData name="Alistair McNaught" userId="15febc5c5039f6a3" providerId="LiveId" clId="{2F412DD5-FEBC-45AE-8287-96FF2818E7AA}" dt="2019-07-01T13:37:18.110" v="416" actId="20577"/>
          <ac:spMkLst>
            <pc:docMk/>
            <pc:sldMk cId="1350047621" sldId="281"/>
            <ac:spMk id="6" creationId="{20CD045E-FEBC-4D78-B82E-6FD50C1C249D}"/>
          </ac:spMkLst>
        </pc:spChg>
        <pc:picChg chg="add mod">
          <ac:chgData name="Alistair McNaught" userId="15febc5c5039f6a3" providerId="LiveId" clId="{2F412DD5-FEBC-45AE-8287-96FF2818E7AA}" dt="2019-07-01T13:35:25.600" v="399" actId="14100"/>
          <ac:picMkLst>
            <pc:docMk/>
            <pc:sldMk cId="1350047621" sldId="281"/>
            <ac:picMk id="4" creationId="{0663E605-9643-43E6-B4C5-B1FE0E05BA86}"/>
          </ac:picMkLst>
        </pc:picChg>
      </pc:sldChg>
      <pc:sldChg chg="addSp modSp add ord">
        <pc:chgData name="Alistair McNaught" userId="15febc5c5039f6a3" providerId="LiveId" clId="{2F412DD5-FEBC-45AE-8287-96FF2818E7AA}" dt="2019-07-03T08:48:13.798" v="878"/>
        <pc:sldMkLst>
          <pc:docMk/>
          <pc:sldMk cId="2098941167" sldId="282"/>
        </pc:sldMkLst>
        <pc:spChg chg="mod">
          <ac:chgData name="Alistair McNaught" userId="15febc5c5039f6a3" providerId="LiveId" clId="{2F412DD5-FEBC-45AE-8287-96FF2818E7AA}" dt="2019-07-03T08:40:47.958" v="760" actId="14100"/>
          <ac:spMkLst>
            <pc:docMk/>
            <pc:sldMk cId="2098941167" sldId="282"/>
            <ac:spMk id="4" creationId="{0B2B10C3-67CB-4EFD-A494-478E6835F0C3}"/>
          </ac:spMkLst>
        </pc:spChg>
        <pc:spChg chg="mod">
          <ac:chgData name="Alistair McNaught" userId="15febc5c5039f6a3" providerId="LiveId" clId="{2F412DD5-FEBC-45AE-8287-96FF2818E7AA}" dt="2019-07-03T08:44:43.557" v="847" actId="1076"/>
          <ac:spMkLst>
            <pc:docMk/>
            <pc:sldMk cId="2098941167" sldId="282"/>
            <ac:spMk id="5" creationId="{EE78FD7B-E33A-4BC7-84B0-87179E11ED24}"/>
          </ac:spMkLst>
        </pc:spChg>
        <pc:spChg chg="mod">
          <ac:chgData name="Alistair McNaught" userId="15febc5c5039f6a3" providerId="LiveId" clId="{2F412DD5-FEBC-45AE-8287-96FF2818E7AA}" dt="2019-07-03T08:44:57.366" v="849" actId="1076"/>
          <ac:spMkLst>
            <pc:docMk/>
            <pc:sldMk cId="2098941167" sldId="282"/>
            <ac:spMk id="6" creationId="{6CB474D7-851B-493F-A600-A0B692D14016}"/>
          </ac:spMkLst>
        </pc:spChg>
        <pc:spChg chg="mod">
          <ac:chgData name="Alistair McNaught" userId="15febc5c5039f6a3" providerId="LiveId" clId="{2F412DD5-FEBC-45AE-8287-96FF2818E7AA}" dt="2019-07-03T08:45:50.284" v="870" actId="1076"/>
          <ac:spMkLst>
            <pc:docMk/>
            <pc:sldMk cId="2098941167" sldId="282"/>
            <ac:spMk id="7" creationId="{1E8CE4AE-FD7C-4A49-8529-A09DE3C6B48A}"/>
          </ac:spMkLst>
        </pc:spChg>
        <pc:spChg chg="mod">
          <ac:chgData name="Alistair McNaught" userId="15febc5c5039f6a3" providerId="LiveId" clId="{2F412DD5-FEBC-45AE-8287-96FF2818E7AA}" dt="2019-07-03T08:43:20.654" v="836" actId="1076"/>
          <ac:spMkLst>
            <pc:docMk/>
            <pc:sldMk cId="2098941167" sldId="282"/>
            <ac:spMk id="8" creationId="{3BAF4A3A-E1F6-40EF-87E6-5E38E094F3C2}"/>
          </ac:spMkLst>
        </pc:spChg>
        <pc:spChg chg="mod">
          <ac:chgData name="Alistair McNaught" userId="15febc5c5039f6a3" providerId="LiveId" clId="{2F412DD5-FEBC-45AE-8287-96FF2818E7AA}" dt="2019-07-03T08:43:20.654" v="836" actId="1076"/>
          <ac:spMkLst>
            <pc:docMk/>
            <pc:sldMk cId="2098941167" sldId="282"/>
            <ac:spMk id="9" creationId="{7CD9A26E-9A65-4295-9ABF-63602E707160}"/>
          </ac:spMkLst>
        </pc:spChg>
        <pc:spChg chg="mod">
          <ac:chgData name="Alistair McNaught" userId="15febc5c5039f6a3" providerId="LiveId" clId="{2F412DD5-FEBC-45AE-8287-96FF2818E7AA}" dt="2019-07-03T08:46:14.317" v="872" actId="1076"/>
          <ac:spMkLst>
            <pc:docMk/>
            <pc:sldMk cId="2098941167" sldId="282"/>
            <ac:spMk id="10" creationId="{2B102083-7022-44F7-B142-346A5A7CEA87}"/>
          </ac:spMkLst>
        </pc:spChg>
        <pc:spChg chg="mod">
          <ac:chgData name="Alistair McNaught" userId="15febc5c5039f6a3" providerId="LiveId" clId="{2F412DD5-FEBC-45AE-8287-96FF2818E7AA}" dt="2019-07-03T08:45:46.078" v="869" actId="1076"/>
          <ac:spMkLst>
            <pc:docMk/>
            <pc:sldMk cId="2098941167" sldId="282"/>
            <ac:spMk id="11" creationId="{BB2CD333-4F87-41FF-B709-6D26819F8AB2}"/>
          </ac:spMkLst>
        </pc:spChg>
        <pc:spChg chg="mod">
          <ac:chgData name="Alistair McNaught" userId="15febc5c5039f6a3" providerId="LiveId" clId="{2F412DD5-FEBC-45AE-8287-96FF2818E7AA}" dt="2019-07-03T08:42:52.997" v="833" actId="1076"/>
          <ac:spMkLst>
            <pc:docMk/>
            <pc:sldMk cId="2098941167" sldId="282"/>
            <ac:spMk id="13" creationId="{8D7F7630-0872-4507-86BE-8758EC1F4AA8}"/>
          </ac:spMkLst>
        </pc:spChg>
        <pc:spChg chg="mod">
          <ac:chgData name="Alistair McNaught" userId="15febc5c5039f6a3" providerId="LiveId" clId="{2F412DD5-FEBC-45AE-8287-96FF2818E7AA}" dt="2019-07-03T08:43:02.476" v="834" actId="1076"/>
          <ac:spMkLst>
            <pc:docMk/>
            <pc:sldMk cId="2098941167" sldId="282"/>
            <ac:spMk id="14" creationId="{E6C1DD41-FB0A-41ED-9AD1-82A9E53D80B6}"/>
          </ac:spMkLst>
        </pc:spChg>
        <pc:spChg chg="mod">
          <ac:chgData name="Alistair McNaught" userId="15febc5c5039f6a3" providerId="LiveId" clId="{2F412DD5-FEBC-45AE-8287-96FF2818E7AA}" dt="2019-07-03T08:43:09.478" v="835" actId="1076"/>
          <ac:spMkLst>
            <pc:docMk/>
            <pc:sldMk cId="2098941167" sldId="282"/>
            <ac:spMk id="15" creationId="{9063FFDD-419E-4FA5-A1B5-E8A30028A0E2}"/>
          </ac:spMkLst>
        </pc:spChg>
        <pc:spChg chg="mod">
          <ac:chgData name="Alistair McNaught" userId="15febc5c5039f6a3" providerId="LiveId" clId="{2F412DD5-FEBC-45AE-8287-96FF2818E7AA}" dt="2019-07-03T08:45:58.848" v="871" actId="1076"/>
          <ac:spMkLst>
            <pc:docMk/>
            <pc:sldMk cId="2098941167" sldId="282"/>
            <ac:spMk id="16" creationId="{C2423750-49BC-41CF-86FC-303B5D5DC20F}"/>
          </ac:spMkLst>
        </pc:spChg>
        <pc:spChg chg="mod">
          <ac:chgData name="Alistair McNaught" userId="15febc5c5039f6a3" providerId="LiveId" clId="{2F412DD5-FEBC-45AE-8287-96FF2818E7AA}" dt="2019-07-03T08:41:05.207" v="791" actId="20577"/>
          <ac:spMkLst>
            <pc:docMk/>
            <pc:sldMk cId="2098941167" sldId="282"/>
            <ac:spMk id="17" creationId="{FF1FE1BA-1956-4775-801B-54032079F902}"/>
          </ac:spMkLst>
        </pc:spChg>
        <pc:spChg chg="mod">
          <ac:chgData name="Alistair McNaught" userId="15febc5c5039f6a3" providerId="LiveId" clId="{2F412DD5-FEBC-45AE-8287-96FF2818E7AA}" dt="2019-07-03T08:41:28.372" v="821" actId="1076"/>
          <ac:spMkLst>
            <pc:docMk/>
            <pc:sldMk cId="2098941167" sldId="282"/>
            <ac:spMk id="18" creationId="{7AD5726D-A3D5-43E4-BA4C-33D311917C6D}"/>
          </ac:spMkLst>
        </pc:spChg>
        <pc:spChg chg="mod">
          <ac:chgData name="Alistair McNaught" userId="15febc5c5039f6a3" providerId="LiveId" clId="{2F412DD5-FEBC-45AE-8287-96FF2818E7AA}" dt="2019-07-03T08:41:31.755" v="822" actId="14100"/>
          <ac:spMkLst>
            <pc:docMk/>
            <pc:sldMk cId="2098941167" sldId="282"/>
            <ac:spMk id="19" creationId="{72D19DD4-6D08-4C46-9FD3-666F7780D8EB}"/>
          </ac:spMkLst>
        </pc:spChg>
        <pc:spChg chg="add mod">
          <ac:chgData name="Alistair McNaught" userId="15febc5c5039f6a3" providerId="LiveId" clId="{2F412DD5-FEBC-45AE-8287-96FF2818E7AA}" dt="2019-07-03T08:41:38.001" v="823" actId="1076"/>
          <ac:spMkLst>
            <pc:docMk/>
            <pc:sldMk cId="2098941167" sldId="282"/>
            <ac:spMk id="20" creationId="{35DA3373-F003-4C24-8E02-22F19CD71985}"/>
          </ac:spMkLst>
        </pc:spChg>
        <pc:spChg chg="add mod">
          <ac:chgData name="Alistair McNaught" userId="15febc5c5039f6a3" providerId="LiveId" clId="{2F412DD5-FEBC-45AE-8287-96FF2818E7AA}" dt="2019-07-03T08:41:42.792" v="824" actId="1076"/>
          <ac:spMkLst>
            <pc:docMk/>
            <pc:sldMk cId="2098941167" sldId="282"/>
            <ac:spMk id="21" creationId="{EEAF53FF-50CA-4D05-93F8-E9A7507AC70D}"/>
          </ac:spMkLst>
        </pc:spChg>
        <pc:spChg chg="add mod">
          <ac:chgData name="Alistair McNaught" userId="15febc5c5039f6a3" providerId="LiveId" clId="{2F412DD5-FEBC-45AE-8287-96FF2818E7AA}" dt="2019-07-03T08:46:53.538" v="877" actId="14100"/>
          <ac:spMkLst>
            <pc:docMk/>
            <pc:sldMk cId="2098941167" sldId="282"/>
            <ac:spMk id="24" creationId="{ADBEAFD0-4CEF-4DAE-900B-9AB6280666B4}"/>
          </ac:spMkLst>
        </pc:spChg>
        <pc:cxnChg chg="add mod">
          <ac:chgData name="Alistair McNaught" userId="15febc5c5039f6a3" providerId="LiveId" clId="{2F412DD5-FEBC-45AE-8287-96FF2818E7AA}" dt="2019-07-03T08:41:54.126" v="825" actId="11529"/>
          <ac:cxnSpMkLst>
            <pc:docMk/>
            <pc:sldMk cId="2098941167" sldId="282"/>
            <ac:cxnSpMk id="12" creationId="{E90CED24-824D-4E76-BEFC-43919C022CBA}"/>
          </ac:cxnSpMkLst>
        </pc:cxnChg>
        <pc:cxnChg chg="add mod">
          <ac:chgData name="Alistair McNaught" userId="15febc5c5039f6a3" providerId="LiveId" clId="{2F412DD5-FEBC-45AE-8287-96FF2818E7AA}" dt="2019-07-03T08:42:04.241" v="826" actId="11529"/>
          <ac:cxnSpMkLst>
            <pc:docMk/>
            <pc:sldMk cId="2098941167" sldId="282"/>
            <ac:cxnSpMk id="23" creationId="{41ECA2FB-B6D4-4E3E-9F20-19955238328C}"/>
          </ac:cxnSpMkLst>
        </pc:cxnChg>
      </pc:sldChg>
    </pc:docChg>
  </pc:docChgLst>
  <pc:docChgLst>
    <pc:chgData name="Alistair McNaught" userId="15febc5c5039f6a3" providerId="LiveId" clId="{9D4E5EAC-19D0-4460-A5FC-4E454A4C7366}"/>
    <pc:docChg chg="undo custSel mod addSld delSld modSld sldOrd modMainMaster">
      <pc:chgData name="Alistair McNaught" userId="15febc5c5039f6a3" providerId="LiveId" clId="{9D4E5EAC-19D0-4460-A5FC-4E454A4C7366}" dt="2019-06-07T12:47:38.920" v="7924" actId="20577"/>
      <pc:docMkLst>
        <pc:docMk/>
      </pc:docMkLst>
      <pc:sldChg chg="addSp delSp modSp mod setBg modNotesTx">
        <pc:chgData name="Alistair McNaught" userId="15febc5c5039f6a3" providerId="LiveId" clId="{9D4E5EAC-19D0-4460-A5FC-4E454A4C7366}" dt="2019-06-07T12:35:57.448" v="7498" actId="20577"/>
        <pc:sldMkLst>
          <pc:docMk/>
          <pc:sldMk cId="33275756" sldId="256"/>
        </pc:sldMkLst>
        <pc:spChg chg="mod">
          <ac:chgData name="Alistair McNaught" userId="15febc5c5039f6a3" providerId="LiveId" clId="{9D4E5EAC-19D0-4460-A5FC-4E454A4C7366}" dt="2019-06-04T16:51:39.131" v="5923" actId="26606"/>
          <ac:spMkLst>
            <pc:docMk/>
            <pc:sldMk cId="33275756" sldId="256"/>
            <ac:spMk id="2" creationId="{A777A6B1-044C-4A00-A2B1-DFC17F8BB582}"/>
          </ac:spMkLst>
        </pc:spChg>
        <pc:spChg chg="mod">
          <ac:chgData name="Alistair McNaught" userId="15febc5c5039f6a3" providerId="LiveId" clId="{9D4E5EAC-19D0-4460-A5FC-4E454A4C7366}" dt="2019-06-04T16:52:00.683" v="5930" actId="403"/>
          <ac:spMkLst>
            <pc:docMk/>
            <pc:sldMk cId="33275756" sldId="256"/>
            <ac:spMk id="3" creationId="{62B94B8E-F5D8-4A93-85C5-B0B63F15C3BB}"/>
          </ac:spMkLst>
        </pc:spChg>
        <pc:spChg chg="mod">
          <ac:chgData name="Alistair McNaught" userId="15febc5c5039f6a3" providerId="LiveId" clId="{9D4E5EAC-19D0-4460-A5FC-4E454A4C7366}" dt="2019-06-04T16:52:24.203" v="5964" actId="20577"/>
          <ac:spMkLst>
            <pc:docMk/>
            <pc:sldMk cId="33275756" sldId="256"/>
            <ac:spMk id="4" creationId="{8F5A885A-26C5-4421-A310-F2326F20F365}"/>
          </ac:spMkLst>
        </pc:spChg>
        <pc:spChg chg="add del">
          <ac:chgData name="Alistair McNaught" userId="15febc5c5039f6a3" providerId="LiveId" clId="{9D4E5EAC-19D0-4460-A5FC-4E454A4C7366}" dt="2019-06-04T16:51:39.131" v="5923" actId="26606"/>
          <ac:spMkLst>
            <pc:docMk/>
            <pc:sldMk cId="33275756" sldId="256"/>
            <ac:spMk id="11" creationId="{559AE206-7EBA-4D33-8BC9-9D8158553F0E}"/>
          </ac:spMkLst>
        </pc:spChg>
        <pc:spChg chg="add del">
          <ac:chgData name="Alistair McNaught" userId="15febc5c5039f6a3" providerId="LiveId" clId="{9D4E5EAC-19D0-4460-A5FC-4E454A4C7366}" dt="2019-06-04T16:51:39.131" v="5923" actId="26606"/>
          <ac:spMkLst>
            <pc:docMk/>
            <pc:sldMk cId="33275756" sldId="256"/>
            <ac:spMk id="13" creationId="{6437D937-A7F1-4011-92B4-328E5BE1B166}"/>
          </ac:spMkLst>
        </pc:spChg>
        <pc:spChg chg="add del">
          <ac:chgData name="Alistair McNaught" userId="15febc5c5039f6a3" providerId="LiveId" clId="{9D4E5EAC-19D0-4460-A5FC-4E454A4C7366}" dt="2019-06-04T16:51:39.131" v="5923" actId="26606"/>
          <ac:spMkLst>
            <pc:docMk/>
            <pc:sldMk cId="33275756" sldId="256"/>
            <ac:spMk id="15" creationId="{B672F332-AF08-46C6-94F0-77684310D7B7}"/>
          </ac:spMkLst>
        </pc:spChg>
        <pc:spChg chg="add del">
          <ac:chgData name="Alistair McNaught" userId="15febc5c5039f6a3" providerId="LiveId" clId="{9D4E5EAC-19D0-4460-A5FC-4E454A4C7366}" dt="2019-06-04T16:51:39.131" v="5923" actId="26606"/>
          <ac:spMkLst>
            <pc:docMk/>
            <pc:sldMk cId="33275756" sldId="256"/>
            <ac:spMk id="17" creationId="{34244EF8-D73A-40E1-BE73-D46E6B4B04ED}"/>
          </ac:spMkLst>
        </pc:spChg>
        <pc:spChg chg="add del">
          <ac:chgData name="Alistair McNaught" userId="15febc5c5039f6a3" providerId="LiveId" clId="{9D4E5EAC-19D0-4460-A5FC-4E454A4C7366}" dt="2019-06-04T16:51:39.131" v="5923" actId="26606"/>
          <ac:spMkLst>
            <pc:docMk/>
            <pc:sldMk cId="33275756" sldId="256"/>
            <ac:spMk id="19" creationId="{AB84D7E8-4ECB-42D7-ADBF-01689B0F24AE}"/>
          </ac:spMkLst>
        </pc:spChg>
        <pc:spChg chg="add del">
          <ac:chgData name="Alistair McNaught" userId="15febc5c5039f6a3" providerId="LiveId" clId="{9D4E5EAC-19D0-4460-A5FC-4E454A4C7366}" dt="2019-06-04T16:51:39.119" v="5922" actId="26606"/>
          <ac:spMkLst>
            <pc:docMk/>
            <pc:sldMk cId="33275756" sldId="256"/>
            <ac:spMk id="26" creationId="{6F9EB9F2-07E2-4D64-BBD8-BB5B217F1218}"/>
          </ac:spMkLst>
        </pc:spChg>
        <pc:picChg chg="add del mod">
          <ac:chgData name="Alistair McNaught" userId="15febc5c5039f6a3" providerId="LiveId" clId="{9D4E5EAC-19D0-4460-A5FC-4E454A4C7366}" dt="2019-06-04T16:49:09.037" v="5905"/>
          <ac:picMkLst>
            <pc:docMk/>
            <pc:sldMk cId="33275756" sldId="256"/>
            <ac:picMk id="5" creationId="{333664A5-C109-49DF-89CC-E337C85BD923}"/>
          </ac:picMkLst>
        </pc:picChg>
        <pc:picChg chg="add mod">
          <ac:chgData name="Alistair McNaught" userId="15febc5c5039f6a3" providerId="LiveId" clId="{9D4E5EAC-19D0-4460-A5FC-4E454A4C7366}" dt="2019-06-04T16:51:24.350" v="5920" actId="1076"/>
          <ac:picMkLst>
            <pc:docMk/>
            <pc:sldMk cId="33275756" sldId="256"/>
            <ac:picMk id="6" creationId="{E76FA009-E208-42FC-B9E4-9AD59E8C7553}"/>
          </ac:picMkLst>
        </pc:picChg>
        <pc:cxnChg chg="add del">
          <ac:chgData name="Alistair McNaught" userId="15febc5c5039f6a3" providerId="LiveId" clId="{9D4E5EAC-19D0-4460-A5FC-4E454A4C7366}" dt="2019-06-04T16:51:39.131" v="5923" actId="26606"/>
          <ac:cxnSpMkLst>
            <pc:docMk/>
            <pc:sldMk cId="33275756" sldId="256"/>
            <ac:cxnSpMk id="21" creationId="{9E8E38ED-369A-44C2-B635-0BED0E48A6E8}"/>
          </ac:cxnSpMkLst>
        </pc:cxnChg>
        <pc:cxnChg chg="add del">
          <ac:chgData name="Alistair McNaught" userId="15febc5c5039f6a3" providerId="LiveId" clId="{9D4E5EAC-19D0-4460-A5FC-4E454A4C7366}" dt="2019-06-04T16:51:39.119" v="5922" actId="26606"/>
          <ac:cxnSpMkLst>
            <pc:docMk/>
            <pc:sldMk cId="33275756" sldId="256"/>
            <ac:cxnSpMk id="28" creationId="{F0C57C7C-DFE9-4A1E-B7A9-DF40E63366BB}"/>
          </ac:cxnSpMkLst>
        </pc:cxnChg>
      </pc:sldChg>
      <pc:sldChg chg="addSp delSp modSp">
        <pc:chgData name="Alistair McNaught" userId="15febc5c5039f6a3" providerId="LiveId" clId="{9D4E5EAC-19D0-4460-A5FC-4E454A4C7366}" dt="2019-06-04T18:25:08.552" v="6353" actId="20577"/>
        <pc:sldMkLst>
          <pc:docMk/>
          <pc:sldMk cId="1897382007" sldId="257"/>
        </pc:sldMkLst>
        <pc:spChg chg="mod">
          <ac:chgData name="Alistair McNaught" userId="15febc5c5039f6a3" providerId="LiveId" clId="{9D4E5EAC-19D0-4460-A5FC-4E454A4C7366}" dt="2019-06-03T13:17:41.683" v="682" actId="20577"/>
          <ac:spMkLst>
            <pc:docMk/>
            <pc:sldMk cId="1897382007" sldId="257"/>
            <ac:spMk id="4" creationId="{7604A0D5-3A3E-49A5-A806-533E480D5C74}"/>
          </ac:spMkLst>
        </pc:spChg>
        <pc:spChg chg="mod">
          <ac:chgData name="Alistair McNaught" userId="15febc5c5039f6a3" providerId="LiveId" clId="{9D4E5EAC-19D0-4460-A5FC-4E454A4C7366}" dt="2019-06-04T18:25:08.552" v="6353" actId="20577"/>
          <ac:spMkLst>
            <pc:docMk/>
            <pc:sldMk cId="1897382007" sldId="257"/>
            <ac:spMk id="5" creationId="{2DABF342-816A-4AFA-9E37-B3639C1CA348}"/>
          </ac:spMkLst>
        </pc:spChg>
        <pc:spChg chg="add del mod">
          <ac:chgData name="Alistair McNaught" userId="15febc5c5039f6a3" providerId="LiveId" clId="{9D4E5EAC-19D0-4460-A5FC-4E454A4C7366}" dt="2019-06-03T12:59:42.432" v="387" actId="478"/>
          <ac:spMkLst>
            <pc:docMk/>
            <pc:sldMk cId="1897382007" sldId="257"/>
            <ac:spMk id="6" creationId="{E9445E6E-9E2B-478E-AC0E-6CAFB64F4FC8}"/>
          </ac:spMkLst>
        </pc:spChg>
        <pc:spChg chg="add del mod">
          <ac:chgData name="Alistair McNaught" userId="15febc5c5039f6a3" providerId="LiveId" clId="{9D4E5EAC-19D0-4460-A5FC-4E454A4C7366}" dt="2019-06-03T12:59:42.432" v="387" actId="478"/>
          <ac:spMkLst>
            <pc:docMk/>
            <pc:sldMk cId="1897382007" sldId="257"/>
            <ac:spMk id="7" creationId="{FCAED6A8-5CF0-41A0-9DF6-2CA28B2264BB}"/>
          </ac:spMkLst>
        </pc:spChg>
        <pc:spChg chg="add del mod">
          <ac:chgData name="Alistair McNaught" userId="15febc5c5039f6a3" providerId="LiveId" clId="{9D4E5EAC-19D0-4460-A5FC-4E454A4C7366}" dt="2019-06-03T13:20:02.534" v="866" actId="478"/>
          <ac:spMkLst>
            <pc:docMk/>
            <pc:sldMk cId="1897382007" sldId="257"/>
            <ac:spMk id="8" creationId="{F3DA612C-F750-4833-B910-6C034935BF26}"/>
          </ac:spMkLst>
        </pc:spChg>
        <pc:spChg chg="add del mod">
          <ac:chgData name="Alistair McNaught" userId="15febc5c5039f6a3" providerId="LiveId" clId="{9D4E5EAC-19D0-4460-A5FC-4E454A4C7366}" dt="2019-06-03T13:20:05.238" v="867" actId="478"/>
          <ac:spMkLst>
            <pc:docMk/>
            <pc:sldMk cId="1897382007" sldId="257"/>
            <ac:spMk id="9" creationId="{FB292B29-12DA-4646-B3FE-F29B17DF8A3C}"/>
          </ac:spMkLst>
        </pc:spChg>
        <pc:picChg chg="add mod">
          <ac:chgData name="Alistair McNaught" userId="15febc5c5039f6a3" providerId="LiveId" clId="{9D4E5EAC-19D0-4460-A5FC-4E454A4C7366}" dt="2019-06-04T14:40:55.740" v="2883" actId="1076"/>
          <ac:picMkLst>
            <pc:docMk/>
            <pc:sldMk cId="1897382007" sldId="257"/>
            <ac:picMk id="1026" creationId="{CBD587D5-D332-426F-BC61-44B7E6E092E3}"/>
          </ac:picMkLst>
        </pc:picChg>
      </pc:sldChg>
      <pc:sldChg chg="modSp">
        <pc:chgData name="Alistair McNaught" userId="15febc5c5039f6a3" providerId="LiveId" clId="{9D4E5EAC-19D0-4460-A5FC-4E454A4C7366}" dt="2019-06-04T16:28:54.947" v="4731" actId="20577"/>
        <pc:sldMkLst>
          <pc:docMk/>
          <pc:sldMk cId="3539684901" sldId="258"/>
        </pc:sldMkLst>
        <pc:spChg chg="mod">
          <ac:chgData name="Alistair McNaught" userId="15febc5c5039f6a3" providerId="LiveId" clId="{9D4E5EAC-19D0-4460-A5FC-4E454A4C7366}" dt="2019-06-04T16:23:37.014" v="4247" actId="20577"/>
          <ac:spMkLst>
            <pc:docMk/>
            <pc:sldMk cId="3539684901" sldId="258"/>
            <ac:spMk id="4" creationId="{7604A0D5-3A3E-49A5-A806-533E480D5C74}"/>
          </ac:spMkLst>
        </pc:spChg>
        <pc:spChg chg="mod">
          <ac:chgData name="Alistair McNaught" userId="15febc5c5039f6a3" providerId="LiveId" clId="{9D4E5EAC-19D0-4460-A5FC-4E454A4C7366}" dt="2019-06-04T16:28:54.947" v="4731" actId="20577"/>
          <ac:spMkLst>
            <pc:docMk/>
            <pc:sldMk cId="3539684901" sldId="258"/>
            <ac:spMk id="5" creationId="{2DABF342-816A-4AFA-9E37-B3639C1CA348}"/>
          </ac:spMkLst>
        </pc:spChg>
      </pc:sldChg>
      <pc:sldChg chg="modSp modNotesTx">
        <pc:chgData name="Alistair McNaught" userId="15febc5c5039f6a3" providerId="LiveId" clId="{9D4E5EAC-19D0-4460-A5FC-4E454A4C7366}" dt="2019-06-07T12:47:38.920" v="7924" actId="20577"/>
        <pc:sldMkLst>
          <pc:docMk/>
          <pc:sldMk cId="325930498" sldId="259"/>
        </pc:sldMkLst>
        <pc:spChg chg="mod">
          <ac:chgData name="Alistair McNaught" userId="15febc5c5039f6a3" providerId="LiveId" clId="{9D4E5EAC-19D0-4460-A5FC-4E454A4C7366}" dt="2019-06-04T16:37:40.434" v="5546" actId="20577"/>
          <ac:spMkLst>
            <pc:docMk/>
            <pc:sldMk cId="325930498" sldId="259"/>
            <ac:spMk id="4" creationId="{7604A0D5-3A3E-49A5-A806-533E480D5C74}"/>
          </ac:spMkLst>
        </pc:spChg>
        <pc:spChg chg="mod">
          <ac:chgData name="Alistair McNaught" userId="15febc5c5039f6a3" providerId="LiveId" clId="{9D4E5EAC-19D0-4460-A5FC-4E454A4C7366}" dt="2019-06-04T16:47:44.165" v="5900" actId="6549"/>
          <ac:spMkLst>
            <pc:docMk/>
            <pc:sldMk cId="325930498" sldId="259"/>
            <ac:spMk id="5" creationId="{2DABF342-816A-4AFA-9E37-B3639C1CA348}"/>
          </ac:spMkLst>
        </pc:spChg>
      </pc:sldChg>
      <pc:sldChg chg="addSp modSp add modNotesTx">
        <pc:chgData name="Alistair McNaught" userId="15febc5c5039f6a3" providerId="LiveId" clId="{9D4E5EAC-19D0-4460-A5FC-4E454A4C7366}" dt="2019-06-07T12:36:25.243" v="7522" actId="20577"/>
        <pc:sldMkLst>
          <pc:docMk/>
          <pc:sldMk cId="303315377" sldId="261"/>
        </pc:sldMkLst>
        <pc:spChg chg="mod">
          <ac:chgData name="Alistair McNaught" userId="15febc5c5039f6a3" providerId="LiveId" clId="{9D4E5EAC-19D0-4460-A5FC-4E454A4C7366}" dt="2019-06-04T10:01:37.514" v="1114" actId="6549"/>
          <ac:spMkLst>
            <pc:docMk/>
            <pc:sldMk cId="303315377" sldId="261"/>
            <ac:spMk id="2" creationId="{356C263B-8F0D-4E1C-94DC-FC15832ABB55}"/>
          </ac:spMkLst>
        </pc:spChg>
        <pc:spChg chg="mod">
          <ac:chgData name="Alistair McNaught" userId="15febc5c5039f6a3" providerId="LiveId" clId="{9D4E5EAC-19D0-4460-A5FC-4E454A4C7366}" dt="2019-06-04T10:03:22.871" v="1166" actId="20577"/>
          <ac:spMkLst>
            <pc:docMk/>
            <pc:sldMk cId="303315377" sldId="261"/>
            <ac:spMk id="3" creationId="{6EAAA7E0-7E57-4FD7-B787-667EE63D344E}"/>
          </ac:spMkLst>
        </pc:spChg>
        <pc:spChg chg="add mod">
          <ac:chgData name="Alistair McNaught" userId="15febc5c5039f6a3" providerId="LiveId" clId="{9D4E5EAC-19D0-4460-A5FC-4E454A4C7366}" dt="2019-06-04T11:01:06.209" v="1588" actId="14100"/>
          <ac:spMkLst>
            <pc:docMk/>
            <pc:sldMk cId="303315377" sldId="261"/>
            <ac:spMk id="4" creationId="{209BB784-6DFD-4097-81EF-C9B1952771F0}"/>
          </ac:spMkLst>
        </pc:spChg>
      </pc:sldChg>
      <pc:sldChg chg="addSp delSp modSp add ord modNotesTx">
        <pc:chgData name="Alistair McNaught" userId="15febc5c5039f6a3" providerId="LiveId" clId="{9D4E5EAC-19D0-4460-A5FC-4E454A4C7366}" dt="2019-06-07T12:41:17.264" v="7763" actId="20577"/>
        <pc:sldMkLst>
          <pc:docMk/>
          <pc:sldMk cId="1355600447" sldId="264"/>
        </pc:sldMkLst>
        <pc:spChg chg="del">
          <ac:chgData name="Alistair McNaught" userId="15febc5c5039f6a3" providerId="LiveId" clId="{9D4E5EAC-19D0-4460-A5FC-4E454A4C7366}" dt="2019-06-03T13:22:59.680" v="919" actId="478"/>
          <ac:spMkLst>
            <pc:docMk/>
            <pc:sldMk cId="1355600447" sldId="264"/>
            <ac:spMk id="2" creationId="{A6C5B6B0-BE78-41D7-9597-0B51CB99CF45}"/>
          </ac:spMkLst>
        </pc:spChg>
        <pc:spChg chg="mod">
          <ac:chgData name="Alistair McNaught" userId="15febc5c5039f6a3" providerId="LiveId" clId="{9D4E5EAC-19D0-4460-A5FC-4E454A4C7366}" dt="2019-06-04T13:53:53.195" v="2728" actId="5793"/>
          <ac:spMkLst>
            <pc:docMk/>
            <pc:sldMk cId="1355600447" sldId="264"/>
            <ac:spMk id="5" creationId="{2DABF342-816A-4AFA-9E37-B3639C1CA348}"/>
          </ac:spMkLst>
        </pc:spChg>
        <pc:picChg chg="add mod">
          <ac:chgData name="Alistair McNaught" userId="15febc5c5039f6a3" providerId="LiveId" clId="{9D4E5EAC-19D0-4460-A5FC-4E454A4C7366}" dt="2019-06-04T16:55:37.114" v="6264" actId="1076"/>
          <ac:picMkLst>
            <pc:docMk/>
            <pc:sldMk cId="1355600447" sldId="264"/>
            <ac:picMk id="2" creationId="{90E4865C-9729-4B1C-B498-6A369ABEC5EC}"/>
          </ac:picMkLst>
        </pc:picChg>
      </pc:sldChg>
      <pc:sldChg chg="addSp modSp add">
        <pc:chgData name="Alistair McNaught" userId="15febc5c5039f6a3" providerId="LiveId" clId="{9D4E5EAC-19D0-4460-A5FC-4E454A4C7366}" dt="2019-06-04T10:57:01.286" v="1550" actId="1076"/>
        <pc:sldMkLst>
          <pc:docMk/>
          <pc:sldMk cId="1165506062" sldId="265"/>
        </pc:sldMkLst>
        <pc:spChg chg="mod">
          <ac:chgData name="Alistair McNaught" userId="15febc5c5039f6a3" providerId="LiveId" clId="{9D4E5EAC-19D0-4460-A5FC-4E454A4C7366}" dt="2019-06-04T10:15:26.460" v="1193" actId="313"/>
          <ac:spMkLst>
            <pc:docMk/>
            <pc:sldMk cId="1165506062" sldId="265"/>
            <ac:spMk id="2" creationId="{AF7788D2-6FB1-448C-B063-8BEDFD27634A}"/>
          </ac:spMkLst>
        </pc:spChg>
        <pc:spChg chg="mod">
          <ac:chgData name="Alistair McNaught" userId="15febc5c5039f6a3" providerId="LiveId" clId="{9D4E5EAC-19D0-4460-A5FC-4E454A4C7366}" dt="2019-06-04T10:46:39.170" v="1456" actId="27636"/>
          <ac:spMkLst>
            <pc:docMk/>
            <pc:sldMk cId="1165506062" sldId="265"/>
            <ac:spMk id="3" creationId="{6D2D4AB4-3A4F-4A05-8EE0-204F4F7708B7}"/>
          </ac:spMkLst>
        </pc:spChg>
        <pc:graphicFrameChg chg="add mod modGraphic">
          <ac:chgData name="Alistair McNaught" userId="15febc5c5039f6a3" providerId="LiveId" clId="{9D4E5EAC-19D0-4460-A5FC-4E454A4C7366}" dt="2019-06-04T10:57:01.286" v="1550" actId="1076"/>
          <ac:graphicFrameMkLst>
            <pc:docMk/>
            <pc:sldMk cId="1165506062" sldId="265"/>
            <ac:graphicFrameMk id="5" creationId="{694F2D24-1E16-4D93-B765-4524D7B676EA}"/>
          </ac:graphicFrameMkLst>
        </pc:graphicFrameChg>
        <pc:picChg chg="add mod">
          <ac:chgData name="Alistair McNaught" userId="15febc5c5039f6a3" providerId="LiveId" clId="{9D4E5EAC-19D0-4460-A5FC-4E454A4C7366}" dt="2019-06-04T10:46:53.173" v="1458" actId="1076"/>
          <ac:picMkLst>
            <pc:docMk/>
            <pc:sldMk cId="1165506062" sldId="265"/>
            <ac:picMk id="4" creationId="{29A5ED2B-98A4-47AC-9391-F64AB5FB8B65}"/>
          </ac:picMkLst>
        </pc:picChg>
      </pc:sldChg>
      <pc:sldChg chg="addSp delSp modSp add modNotesTx">
        <pc:chgData name="Alistair McNaught" userId="15febc5c5039f6a3" providerId="LiveId" clId="{9D4E5EAC-19D0-4460-A5FC-4E454A4C7366}" dt="2019-06-07T12:37:38.337" v="7569" actId="20577"/>
        <pc:sldMkLst>
          <pc:docMk/>
          <pc:sldMk cId="26247250" sldId="266"/>
        </pc:sldMkLst>
        <pc:spChg chg="mod">
          <ac:chgData name="Alistair McNaught" userId="15febc5c5039f6a3" providerId="LiveId" clId="{9D4E5EAC-19D0-4460-A5FC-4E454A4C7366}" dt="2019-06-04T10:47:53.789" v="1512" actId="14100"/>
          <ac:spMkLst>
            <pc:docMk/>
            <pc:sldMk cId="26247250" sldId="266"/>
            <ac:spMk id="3" creationId="{6D2D4AB4-3A4F-4A05-8EE0-204F4F7708B7}"/>
          </ac:spMkLst>
        </pc:spChg>
        <pc:spChg chg="add mod">
          <ac:chgData name="Alistair McNaught" userId="15febc5c5039f6a3" providerId="LiveId" clId="{9D4E5EAC-19D0-4460-A5FC-4E454A4C7366}" dt="2019-06-04T11:35:23.772" v="1596" actId="20577"/>
          <ac:spMkLst>
            <pc:docMk/>
            <pc:sldMk cId="26247250" sldId="266"/>
            <ac:spMk id="6" creationId="{264714C3-1A23-4A27-A6DE-77D27C7A4F76}"/>
          </ac:spMkLst>
        </pc:spChg>
        <pc:graphicFrameChg chg="mod modGraphic">
          <ac:chgData name="Alistair McNaught" userId="15febc5c5039f6a3" providerId="LiveId" clId="{9D4E5EAC-19D0-4460-A5FC-4E454A4C7366}" dt="2019-06-04T10:56:45.246" v="1549" actId="20577"/>
          <ac:graphicFrameMkLst>
            <pc:docMk/>
            <pc:sldMk cId="26247250" sldId="266"/>
            <ac:graphicFrameMk id="5" creationId="{694F2D24-1E16-4D93-B765-4524D7B676EA}"/>
          </ac:graphicFrameMkLst>
        </pc:graphicFrameChg>
        <pc:picChg chg="del">
          <ac:chgData name="Alistair McNaught" userId="15febc5c5039f6a3" providerId="LiveId" clId="{9D4E5EAC-19D0-4460-A5FC-4E454A4C7366}" dt="2019-06-04T10:47:32.054" v="1473" actId="478"/>
          <ac:picMkLst>
            <pc:docMk/>
            <pc:sldMk cId="26247250" sldId="266"/>
            <ac:picMk id="4" creationId="{29A5ED2B-98A4-47AC-9391-F64AB5FB8B65}"/>
          </ac:picMkLst>
        </pc:picChg>
      </pc:sldChg>
      <pc:sldChg chg="addSp delSp modSp add modNotesTx">
        <pc:chgData name="Alistair McNaught" userId="15febc5c5039f6a3" providerId="LiveId" clId="{9D4E5EAC-19D0-4460-A5FC-4E454A4C7366}" dt="2019-06-07T12:38:00.322" v="7616" actId="20577"/>
        <pc:sldMkLst>
          <pc:docMk/>
          <pc:sldMk cId="255021508" sldId="267"/>
        </pc:sldMkLst>
        <pc:spChg chg="mod">
          <ac:chgData name="Alistair McNaught" userId="15febc5c5039f6a3" providerId="LiveId" clId="{9D4E5EAC-19D0-4460-A5FC-4E454A4C7366}" dt="2019-06-04T11:36:43.936" v="1612" actId="5793"/>
          <ac:spMkLst>
            <pc:docMk/>
            <pc:sldMk cId="255021508" sldId="267"/>
            <ac:spMk id="2" creationId="{C3F734C9-59CE-4491-A06A-12E0756575B0}"/>
          </ac:spMkLst>
        </pc:spChg>
        <pc:spChg chg="del">
          <ac:chgData name="Alistair McNaught" userId="15febc5c5039f6a3" providerId="LiveId" clId="{9D4E5EAC-19D0-4460-A5FC-4E454A4C7366}" dt="2019-06-04T11:36:48.346" v="1613"/>
          <ac:spMkLst>
            <pc:docMk/>
            <pc:sldMk cId="255021508" sldId="267"/>
            <ac:spMk id="3" creationId="{17E0ADFC-84D0-49D6-8769-DFB98E581701}"/>
          </ac:spMkLst>
        </pc:spChg>
        <pc:spChg chg="add mod">
          <ac:chgData name="Alistair McNaught" userId="15febc5c5039f6a3" providerId="LiveId" clId="{9D4E5EAC-19D0-4460-A5FC-4E454A4C7366}" dt="2019-06-04T11:37:24.244" v="1623" actId="1076"/>
          <ac:spMkLst>
            <pc:docMk/>
            <pc:sldMk cId="255021508" sldId="267"/>
            <ac:spMk id="5" creationId="{6EE6AA77-BF35-4F45-8ABF-E590E0E8BF66}"/>
          </ac:spMkLst>
        </pc:spChg>
        <pc:picChg chg="add mod">
          <ac:chgData name="Alistair McNaught" userId="15febc5c5039f6a3" providerId="LiveId" clId="{9D4E5EAC-19D0-4460-A5FC-4E454A4C7366}" dt="2019-06-04T11:37:27.556" v="1624" actId="1076"/>
          <ac:picMkLst>
            <pc:docMk/>
            <pc:sldMk cId="255021508" sldId="267"/>
            <ac:picMk id="4" creationId="{D772D1A6-3920-44B2-9222-1020396AD7D5}"/>
          </ac:picMkLst>
        </pc:picChg>
      </pc:sldChg>
      <pc:sldChg chg="addSp modSp add ord modNotesTx">
        <pc:chgData name="Alistair McNaught" userId="15febc5c5039f6a3" providerId="LiveId" clId="{9D4E5EAC-19D0-4460-A5FC-4E454A4C7366}" dt="2019-06-07T12:41:38.911" v="7764" actId="20577"/>
        <pc:sldMkLst>
          <pc:docMk/>
          <pc:sldMk cId="3949858011" sldId="268"/>
        </pc:sldMkLst>
        <pc:spChg chg="mod">
          <ac:chgData name="Alistair McNaught" userId="15febc5c5039f6a3" providerId="LiveId" clId="{9D4E5EAC-19D0-4460-A5FC-4E454A4C7366}" dt="2019-06-04T13:54:56.399" v="2739" actId="20577"/>
          <ac:spMkLst>
            <pc:docMk/>
            <pc:sldMk cId="3949858011" sldId="268"/>
            <ac:spMk id="2" creationId="{C961EE40-AD30-4D5A-A529-FE247354274E}"/>
          </ac:spMkLst>
        </pc:spChg>
        <pc:spChg chg="add mod">
          <ac:chgData name="Alistair McNaught" userId="15febc5c5039f6a3" providerId="LiveId" clId="{9D4E5EAC-19D0-4460-A5FC-4E454A4C7366}" dt="2019-06-04T16:56:09.826" v="6266" actId="14100"/>
          <ac:spMkLst>
            <pc:docMk/>
            <pc:sldMk cId="3949858011" sldId="268"/>
            <ac:spMk id="3" creationId="{2C7CEAAD-CC6A-4DE4-BC5C-AB50B52525B4}"/>
          </ac:spMkLst>
        </pc:spChg>
        <pc:picChg chg="add mod">
          <ac:chgData name="Alistair McNaught" userId="15febc5c5039f6a3" providerId="LiveId" clId="{9D4E5EAC-19D0-4460-A5FC-4E454A4C7366}" dt="2019-06-04T16:56:12.665" v="6267" actId="14100"/>
          <ac:picMkLst>
            <pc:docMk/>
            <pc:sldMk cId="3949858011" sldId="268"/>
            <ac:picMk id="4" creationId="{87AE59B3-EDBC-457F-83E0-0D6053D042EA}"/>
          </ac:picMkLst>
        </pc:picChg>
      </pc:sldChg>
      <pc:sldChg chg="addSp delSp modSp add ord modNotesTx">
        <pc:chgData name="Alistair McNaught" userId="15febc5c5039f6a3" providerId="LiveId" clId="{9D4E5EAC-19D0-4460-A5FC-4E454A4C7366}" dt="2019-06-07T12:40:42.329" v="7762" actId="20577"/>
        <pc:sldMkLst>
          <pc:docMk/>
          <pc:sldMk cId="2931090834" sldId="269"/>
        </pc:sldMkLst>
        <pc:spChg chg="mod">
          <ac:chgData name="Alistair McNaught" userId="15febc5c5039f6a3" providerId="LiveId" clId="{9D4E5EAC-19D0-4460-A5FC-4E454A4C7366}" dt="2019-06-04T11:48:54.135" v="1681" actId="20577"/>
          <ac:spMkLst>
            <pc:docMk/>
            <pc:sldMk cId="2931090834" sldId="269"/>
            <ac:spMk id="2" creationId="{435CCD50-4511-49EF-9AFB-E4CE08BD9B26}"/>
          </ac:spMkLst>
        </pc:spChg>
        <pc:spChg chg="add mod">
          <ac:chgData name="Alistair McNaught" userId="15febc5c5039f6a3" providerId="LiveId" clId="{9D4E5EAC-19D0-4460-A5FC-4E454A4C7366}" dt="2019-06-04T13:33:17.976" v="2333" actId="14100"/>
          <ac:spMkLst>
            <pc:docMk/>
            <pc:sldMk cId="2931090834" sldId="269"/>
            <ac:spMk id="3" creationId="{8A105B24-D07C-4AEB-9DA1-122842E836E1}"/>
          </ac:spMkLst>
        </pc:spChg>
        <pc:spChg chg="add mod">
          <ac:chgData name="Alistair McNaught" userId="15febc5c5039f6a3" providerId="LiveId" clId="{9D4E5EAC-19D0-4460-A5FC-4E454A4C7366}" dt="2019-06-04T13:38:36.183" v="2452" actId="1035"/>
          <ac:spMkLst>
            <pc:docMk/>
            <pc:sldMk cId="2931090834" sldId="269"/>
            <ac:spMk id="4" creationId="{F7BE8CC9-8D29-4A78-B90B-F8769CE20C1F}"/>
          </ac:spMkLst>
        </pc:spChg>
        <pc:spChg chg="add mod">
          <ac:chgData name="Alistair McNaught" userId="15febc5c5039f6a3" providerId="LiveId" clId="{9D4E5EAC-19D0-4460-A5FC-4E454A4C7366}" dt="2019-06-04T13:32:43.690" v="2324" actId="1038"/>
          <ac:spMkLst>
            <pc:docMk/>
            <pc:sldMk cId="2931090834" sldId="269"/>
            <ac:spMk id="5" creationId="{976B82F6-BDDD-435D-A8FD-BD988EAF5DD7}"/>
          </ac:spMkLst>
        </pc:spChg>
        <pc:spChg chg="add mod">
          <ac:chgData name="Alistair McNaught" userId="15febc5c5039f6a3" providerId="LiveId" clId="{9D4E5EAC-19D0-4460-A5FC-4E454A4C7366}" dt="2019-06-04T13:32:43.690" v="2324" actId="1038"/>
          <ac:spMkLst>
            <pc:docMk/>
            <pc:sldMk cId="2931090834" sldId="269"/>
            <ac:spMk id="6" creationId="{CDD1F662-BEB0-4954-817B-DE5AEB144CC1}"/>
          </ac:spMkLst>
        </pc:spChg>
        <pc:spChg chg="add mod">
          <ac:chgData name="Alistair McNaught" userId="15febc5c5039f6a3" providerId="LiveId" clId="{9D4E5EAC-19D0-4460-A5FC-4E454A4C7366}" dt="2019-06-04T13:38:41.927" v="2468" actId="1035"/>
          <ac:spMkLst>
            <pc:docMk/>
            <pc:sldMk cId="2931090834" sldId="269"/>
            <ac:spMk id="7" creationId="{1760154B-5916-4C00-98CD-5266C6ACCC3A}"/>
          </ac:spMkLst>
        </pc:spChg>
        <pc:spChg chg="add del mod">
          <ac:chgData name="Alistair McNaught" userId="15febc5c5039f6a3" providerId="LiveId" clId="{9D4E5EAC-19D0-4460-A5FC-4E454A4C7366}" dt="2019-06-04T13:22:45.874" v="2042" actId="478"/>
          <ac:spMkLst>
            <pc:docMk/>
            <pc:sldMk cId="2931090834" sldId="269"/>
            <ac:spMk id="8" creationId="{3F502648-1723-418C-8EB3-5E03C21EC7F0}"/>
          </ac:spMkLst>
        </pc:spChg>
        <pc:spChg chg="add mod">
          <ac:chgData name="Alistair McNaught" userId="15febc5c5039f6a3" providerId="LiveId" clId="{9D4E5EAC-19D0-4460-A5FC-4E454A4C7366}" dt="2019-06-04T13:32:43.690" v="2324" actId="1038"/>
          <ac:spMkLst>
            <pc:docMk/>
            <pc:sldMk cId="2931090834" sldId="269"/>
            <ac:spMk id="9" creationId="{6299080F-B1D2-4FA9-8D0E-79F97939D0AC}"/>
          </ac:spMkLst>
        </pc:spChg>
        <pc:spChg chg="add mod">
          <ac:chgData name="Alistair McNaught" userId="15febc5c5039f6a3" providerId="LiveId" clId="{9D4E5EAC-19D0-4460-A5FC-4E454A4C7366}" dt="2019-06-04T13:38:36.183" v="2452" actId="1035"/>
          <ac:spMkLst>
            <pc:docMk/>
            <pc:sldMk cId="2931090834" sldId="269"/>
            <ac:spMk id="10" creationId="{B5D5EA1F-E0C8-4AED-81CB-4BC7F1B9F334}"/>
          </ac:spMkLst>
        </pc:spChg>
        <pc:spChg chg="add del mod">
          <ac:chgData name="Alistair McNaught" userId="15febc5c5039f6a3" providerId="LiveId" clId="{9D4E5EAC-19D0-4460-A5FC-4E454A4C7366}" dt="2019-06-04T13:27:49.796" v="2152" actId="478"/>
          <ac:spMkLst>
            <pc:docMk/>
            <pc:sldMk cId="2931090834" sldId="269"/>
            <ac:spMk id="11" creationId="{35EFAC1B-551D-4F9F-B7E6-AF13D9FFCB9D}"/>
          </ac:spMkLst>
        </pc:spChg>
        <pc:spChg chg="add mod">
          <ac:chgData name="Alistair McNaught" userId="15febc5c5039f6a3" providerId="LiveId" clId="{9D4E5EAC-19D0-4460-A5FC-4E454A4C7366}" dt="2019-06-04T13:31:31.388" v="2212" actId="1036"/>
          <ac:spMkLst>
            <pc:docMk/>
            <pc:sldMk cId="2931090834" sldId="269"/>
            <ac:spMk id="12" creationId="{DC4B692C-9EAE-4D44-9962-E9879031FD61}"/>
          </ac:spMkLst>
        </pc:spChg>
        <pc:spChg chg="add del mod">
          <ac:chgData name="Alistair McNaught" userId="15febc5c5039f6a3" providerId="LiveId" clId="{9D4E5EAC-19D0-4460-A5FC-4E454A4C7366}" dt="2019-06-04T13:27:21.108" v="2147" actId="478"/>
          <ac:spMkLst>
            <pc:docMk/>
            <pc:sldMk cId="2931090834" sldId="269"/>
            <ac:spMk id="13" creationId="{3DAC6D51-D514-4B07-894C-DAB728B7702F}"/>
          </ac:spMkLst>
        </pc:spChg>
        <pc:spChg chg="add mod">
          <ac:chgData name="Alistair McNaught" userId="15febc5c5039f6a3" providerId="LiveId" clId="{9D4E5EAC-19D0-4460-A5FC-4E454A4C7366}" dt="2019-06-04T13:31:31.388" v="2212" actId="1036"/>
          <ac:spMkLst>
            <pc:docMk/>
            <pc:sldMk cId="2931090834" sldId="269"/>
            <ac:spMk id="14" creationId="{F2576F34-7A7C-42BA-B2BB-D58A9B3314C2}"/>
          </ac:spMkLst>
        </pc:spChg>
        <pc:spChg chg="add mod ord">
          <ac:chgData name="Alistair McNaught" userId="15febc5c5039f6a3" providerId="LiveId" clId="{9D4E5EAC-19D0-4460-A5FC-4E454A4C7366}" dt="2019-06-04T13:32:43.690" v="2324" actId="1038"/>
          <ac:spMkLst>
            <pc:docMk/>
            <pc:sldMk cId="2931090834" sldId="269"/>
            <ac:spMk id="15" creationId="{51D7A28C-2424-4910-832D-F53E85CAD522}"/>
          </ac:spMkLst>
        </pc:spChg>
        <pc:spChg chg="add mod ord">
          <ac:chgData name="Alistair McNaught" userId="15febc5c5039f6a3" providerId="LiveId" clId="{9D4E5EAC-19D0-4460-A5FC-4E454A4C7366}" dt="2019-06-04T13:38:11.463" v="2444" actId="1076"/>
          <ac:spMkLst>
            <pc:docMk/>
            <pc:sldMk cId="2931090834" sldId="269"/>
            <ac:spMk id="16" creationId="{F8537C3D-962E-49FA-8EB3-CEE566551640}"/>
          </ac:spMkLst>
        </pc:spChg>
        <pc:spChg chg="add mod">
          <ac:chgData name="Alistair McNaught" userId="15febc5c5039f6a3" providerId="LiveId" clId="{9D4E5EAC-19D0-4460-A5FC-4E454A4C7366}" dt="2019-06-04T13:32:43.690" v="2324" actId="1038"/>
          <ac:spMkLst>
            <pc:docMk/>
            <pc:sldMk cId="2931090834" sldId="269"/>
            <ac:spMk id="17" creationId="{26904E7F-5C23-41D5-9383-6CF370C03BB6}"/>
          </ac:spMkLst>
        </pc:spChg>
        <pc:spChg chg="add mod">
          <ac:chgData name="Alistair McNaught" userId="15febc5c5039f6a3" providerId="LiveId" clId="{9D4E5EAC-19D0-4460-A5FC-4E454A4C7366}" dt="2019-06-04T13:39:02.079" v="2478" actId="20577"/>
          <ac:spMkLst>
            <pc:docMk/>
            <pc:sldMk cId="2931090834" sldId="269"/>
            <ac:spMk id="18" creationId="{4ECEF46C-1497-4EC8-AF0C-025F649DF66B}"/>
          </ac:spMkLst>
        </pc:spChg>
        <pc:spChg chg="add mod">
          <ac:chgData name="Alistair McNaught" userId="15febc5c5039f6a3" providerId="LiveId" clId="{9D4E5EAC-19D0-4460-A5FC-4E454A4C7366}" dt="2019-06-04T13:37:56.846" v="2441" actId="1076"/>
          <ac:spMkLst>
            <pc:docMk/>
            <pc:sldMk cId="2931090834" sldId="269"/>
            <ac:spMk id="19" creationId="{B42DAB49-302F-4F42-87FB-FD63B2608433}"/>
          </ac:spMkLst>
        </pc:spChg>
        <pc:spChg chg="add mod">
          <ac:chgData name="Alistair McNaught" userId="15febc5c5039f6a3" providerId="LiveId" clId="{9D4E5EAC-19D0-4460-A5FC-4E454A4C7366}" dt="2019-06-04T13:38:16.542" v="2445" actId="1076"/>
          <ac:spMkLst>
            <pc:docMk/>
            <pc:sldMk cId="2931090834" sldId="269"/>
            <ac:spMk id="20" creationId="{55D2393F-B012-45B6-A8C2-3A54C9953170}"/>
          </ac:spMkLst>
        </pc:spChg>
        <pc:spChg chg="add mod">
          <ac:chgData name="Alistair McNaught" userId="15febc5c5039f6a3" providerId="LiveId" clId="{9D4E5EAC-19D0-4460-A5FC-4E454A4C7366}" dt="2019-06-04T13:38:29.320" v="2446" actId="1076"/>
          <ac:spMkLst>
            <pc:docMk/>
            <pc:sldMk cId="2931090834" sldId="269"/>
            <ac:spMk id="21" creationId="{F85398CB-2B7D-44F4-B03B-F242F82BB733}"/>
          </ac:spMkLst>
        </pc:spChg>
        <pc:spChg chg="add mod">
          <ac:chgData name="Alistair McNaught" userId="15febc5c5039f6a3" providerId="LiveId" clId="{9D4E5EAC-19D0-4460-A5FC-4E454A4C7366}" dt="2019-06-04T13:38:29.320" v="2446" actId="1076"/>
          <ac:spMkLst>
            <pc:docMk/>
            <pc:sldMk cId="2931090834" sldId="269"/>
            <ac:spMk id="22" creationId="{54745B66-D6E4-4599-80BA-9F1CF509A20B}"/>
          </ac:spMkLst>
        </pc:spChg>
        <pc:spChg chg="add mod">
          <ac:chgData name="Alistair McNaught" userId="15febc5c5039f6a3" providerId="LiveId" clId="{9D4E5EAC-19D0-4460-A5FC-4E454A4C7366}" dt="2019-06-04T13:38:36.183" v="2452" actId="1035"/>
          <ac:spMkLst>
            <pc:docMk/>
            <pc:sldMk cId="2931090834" sldId="269"/>
            <ac:spMk id="23" creationId="{50D462D1-9F53-4336-A15B-C9B69BDD1A4A}"/>
          </ac:spMkLst>
        </pc:spChg>
      </pc:sldChg>
      <pc:sldChg chg="addSp delSp modSp add modNotesTx">
        <pc:chgData name="Alistair McNaught" userId="15febc5c5039f6a3" providerId="LiveId" clId="{9D4E5EAC-19D0-4460-A5FC-4E454A4C7366}" dt="2019-06-07T12:43:06.925" v="7889" actId="313"/>
        <pc:sldMkLst>
          <pc:docMk/>
          <pc:sldMk cId="4179900967" sldId="270"/>
        </pc:sldMkLst>
        <pc:spChg chg="mod">
          <ac:chgData name="Alistair McNaught" userId="15febc5c5039f6a3" providerId="LiveId" clId="{9D4E5EAC-19D0-4460-A5FC-4E454A4C7366}" dt="2019-06-04T15:42:19.556" v="4010" actId="20577"/>
          <ac:spMkLst>
            <pc:docMk/>
            <pc:sldMk cId="4179900967" sldId="270"/>
            <ac:spMk id="4" creationId="{7604A0D5-3A3E-49A5-A806-533E480D5C74}"/>
          </ac:spMkLst>
        </pc:spChg>
        <pc:spChg chg="mod">
          <ac:chgData name="Alistair McNaught" userId="15febc5c5039f6a3" providerId="LiveId" clId="{9D4E5EAC-19D0-4460-A5FC-4E454A4C7366}" dt="2019-06-04T18:43:35.014" v="6980" actId="113"/>
          <ac:spMkLst>
            <pc:docMk/>
            <pc:sldMk cId="4179900967" sldId="270"/>
            <ac:spMk id="5" creationId="{2DABF342-816A-4AFA-9E37-B3639C1CA348}"/>
          </ac:spMkLst>
        </pc:spChg>
        <pc:spChg chg="add mod">
          <ac:chgData name="Alistair McNaught" userId="15febc5c5039f6a3" providerId="LiveId" clId="{9D4E5EAC-19D0-4460-A5FC-4E454A4C7366}" dt="2019-06-04T15:42:10.208" v="4002" actId="404"/>
          <ac:spMkLst>
            <pc:docMk/>
            <pc:sldMk cId="4179900967" sldId="270"/>
            <ac:spMk id="7" creationId="{0587D17F-791C-44E0-B35E-94187087DE3D}"/>
          </ac:spMkLst>
        </pc:spChg>
        <pc:picChg chg="add mod">
          <ac:chgData name="Alistair McNaught" userId="15febc5c5039f6a3" providerId="LiveId" clId="{9D4E5EAC-19D0-4460-A5FC-4E454A4C7366}" dt="2019-06-04T15:42:45.996" v="4013" actId="14100"/>
          <ac:picMkLst>
            <pc:docMk/>
            <pc:sldMk cId="4179900967" sldId="270"/>
            <ac:picMk id="2" creationId="{F3460DD7-5FD0-4CEB-8C59-F23C23306C30}"/>
          </ac:picMkLst>
        </pc:picChg>
        <pc:picChg chg="add mod">
          <ac:chgData name="Alistair McNaught" userId="15febc5c5039f6a3" providerId="LiveId" clId="{9D4E5EAC-19D0-4460-A5FC-4E454A4C7366}" dt="2019-06-04T18:43:10.276" v="6978" actId="1076"/>
          <ac:picMkLst>
            <pc:docMk/>
            <pc:sldMk cId="4179900967" sldId="270"/>
            <ac:picMk id="8" creationId="{1CEC77A3-F4B4-46C5-A9D0-6AC3FF1A729E}"/>
          </ac:picMkLst>
        </pc:picChg>
        <pc:picChg chg="del">
          <ac:chgData name="Alistair McNaught" userId="15febc5c5039f6a3" providerId="LiveId" clId="{9D4E5EAC-19D0-4460-A5FC-4E454A4C7366}" dt="2019-06-04T15:30:42.764" v="3499" actId="478"/>
          <ac:picMkLst>
            <pc:docMk/>
            <pc:sldMk cId="4179900967" sldId="270"/>
            <ac:picMk id="1026" creationId="{CBD587D5-D332-426F-BC61-44B7E6E092E3}"/>
          </ac:picMkLst>
        </pc:picChg>
        <pc:picChg chg="add del mod">
          <ac:chgData name="Alistair McNaught" userId="15febc5c5039f6a3" providerId="LiveId" clId="{9D4E5EAC-19D0-4460-A5FC-4E454A4C7366}" dt="2019-06-04T15:31:03.078" v="3509"/>
          <ac:picMkLst>
            <pc:docMk/>
            <pc:sldMk cId="4179900967" sldId="270"/>
            <ac:picMk id="2050" creationId="{1B1BB5CD-DCD1-4DAB-8761-A0FD2936A991}"/>
          </ac:picMkLst>
        </pc:picChg>
      </pc:sldChg>
      <pc:sldChg chg="addSp delSp modSp add modNotesTx">
        <pc:chgData name="Alistair McNaught" userId="15febc5c5039f6a3" providerId="LiveId" clId="{9D4E5EAC-19D0-4460-A5FC-4E454A4C7366}" dt="2019-06-07T12:43:20.385" v="7890" actId="20577"/>
        <pc:sldMkLst>
          <pc:docMk/>
          <pc:sldMk cId="1789903220" sldId="271"/>
        </pc:sldMkLst>
        <pc:spChg chg="mod">
          <ac:chgData name="Alistair McNaught" userId="15febc5c5039f6a3" providerId="LiveId" clId="{9D4E5EAC-19D0-4460-A5FC-4E454A4C7366}" dt="2019-06-04T16:22:52.235" v="4225" actId="27636"/>
          <ac:spMkLst>
            <pc:docMk/>
            <pc:sldMk cId="1789903220" sldId="271"/>
            <ac:spMk id="5" creationId="{2DABF342-816A-4AFA-9E37-B3639C1CA348}"/>
          </ac:spMkLst>
        </pc:spChg>
        <pc:picChg chg="del">
          <ac:chgData name="Alistair McNaught" userId="15febc5c5039f6a3" providerId="LiveId" clId="{9D4E5EAC-19D0-4460-A5FC-4E454A4C7366}" dt="2019-06-04T15:45:27.129" v="4137" actId="478"/>
          <ac:picMkLst>
            <pc:docMk/>
            <pc:sldMk cId="1789903220" sldId="271"/>
            <ac:picMk id="3" creationId="{A0342D39-F03E-4D9F-9509-575DFD156B6A}"/>
          </ac:picMkLst>
        </pc:picChg>
        <pc:picChg chg="add mod">
          <ac:chgData name="Alistair McNaught" userId="15febc5c5039f6a3" providerId="LiveId" clId="{9D4E5EAC-19D0-4460-A5FC-4E454A4C7366}" dt="2019-06-04T16:22:57.778" v="4226" actId="1076"/>
          <ac:picMkLst>
            <pc:docMk/>
            <pc:sldMk cId="1789903220" sldId="271"/>
            <ac:picMk id="6" creationId="{063B4816-B3A8-4140-90A1-F82384BC6FB4}"/>
          </ac:picMkLst>
        </pc:picChg>
      </pc:sldChg>
      <pc:sldChg chg="modSp add">
        <pc:chgData name="Alistair McNaught" userId="15febc5c5039f6a3" providerId="LiveId" clId="{9D4E5EAC-19D0-4460-A5FC-4E454A4C7366}" dt="2019-06-04T16:34:53.317" v="5324" actId="27636"/>
        <pc:sldMkLst>
          <pc:docMk/>
          <pc:sldMk cId="3383355313" sldId="272"/>
        </pc:sldMkLst>
        <pc:spChg chg="mod">
          <ac:chgData name="Alistair McNaught" userId="15febc5c5039f6a3" providerId="LiveId" clId="{9D4E5EAC-19D0-4460-A5FC-4E454A4C7366}" dt="2019-06-04T16:34:53.317" v="5324" actId="27636"/>
          <ac:spMkLst>
            <pc:docMk/>
            <pc:sldMk cId="3383355313" sldId="272"/>
            <ac:spMk id="5" creationId="{2DABF342-816A-4AFA-9E37-B3639C1CA348}"/>
          </ac:spMkLst>
        </pc:spChg>
      </pc:sldChg>
      <pc:sldChg chg="modSp add">
        <pc:chgData name="Alistair McNaught" userId="15febc5c5039f6a3" providerId="LiveId" clId="{9D4E5EAC-19D0-4460-A5FC-4E454A4C7366}" dt="2019-06-04T18:27:03.292" v="6401" actId="20577"/>
        <pc:sldMkLst>
          <pc:docMk/>
          <pc:sldMk cId="180915468" sldId="273"/>
        </pc:sldMkLst>
        <pc:spChg chg="mod">
          <ac:chgData name="Alistair McNaught" userId="15febc5c5039f6a3" providerId="LiveId" clId="{9D4E5EAC-19D0-4460-A5FC-4E454A4C7366}" dt="2019-06-04T18:27:03.292" v="6401" actId="20577"/>
          <ac:spMkLst>
            <pc:docMk/>
            <pc:sldMk cId="180915468" sldId="273"/>
            <ac:spMk id="5" creationId="{2DABF342-816A-4AFA-9E37-B3639C1CA348}"/>
          </ac:spMkLst>
        </pc:spChg>
      </pc:sldChg>
      <pc:sldChg chg="addSp modSp add modNotesTx">
        <pc:chgData name="Alistair McNaught" userId="15febc5c5039f6a3" providerId="LiveId" clId="{9D4E5EAC-19D0-4460-A5FC-4E454A4C7366}" dt="2019-06-07T12:41:53.681" v="7766" actId="20577"/>
        <pc:sldMkLst>
          <pc:docMk/>
          <pc:sldMk cId="376184618" sldId="274"/>
        </pc:sldMkLst>
        <pc:spChg chg="mod">
          <ac:chgData name="Alistair McNaught" userId="15febc5c5039f6a3" providerId="LiveId" clId="{9D4E5EAC-19D0-4460-A5FC-4E454A4C7366}" dt="2019-06-04T16:58:09.501" v="6291" actId="20577"/>
          <ac:spMkLst>
            <pc:docMk/>
            <pc:sldMk cId="376184618" sldId="274"/>
            <ac:spMk id="2" creationId="{1C4A3A3F-6EFE-425D-8E6F-AE6A8349409E}"/>
          </ac:spMkLst>
        </pc:spChg>
        <pc:picChg chg="add mod">
          <ac:chgData name="Alistair McNaught" userId="15febc5c5039f6a3" providerId="LiveId" clId="{9D4E5EAC-19D0-4460-A5FC-4E454A4C7366}" dt="2019-06-04T18:42:46.460" v="6976" actId="1076"/>
          <ac:picMkLst>
            <pc:docMk/>
            <pc:sldMk cId="376184618" sldId="274"/>
            <ac:picMk id="3" creationId="{DE5CAFDB-D7E8-4686-A27D-C88C1866FB0D}"/>
          </ac:picMkLst>
        </pc:picChg>
      </pc:sldChg>
      <pc:sldChg chg="addSp delSp modSp add">
        <pc:chgData name="Alistair McNaught" userId="15febc5c5039f6a3" providerId="LiveId" clId="{9D4E5EAC-19D0-4460-A5FC-4E454A4C7366}" dt="2019-06-04T18:52:56.747" v="7343" actId="14100"/>
        <pc:sldMkLst>
          <pc:docMk/>
          <pc:sldMk cId="3172033901" sldId="275"/>
        </pc:sldMkLst>
        <pc:spChg chg="mod">
          <ac:chgData name="Alistair McNaught" userId="15febc5c5039f6a3" providerId="LiveId" clId="{9D4E5EAC-19D0-4460-A5FC-4E454A4C7366}" dt="2019-06-04T18:27:19.868" v="6415" actId="20577"/>
          <ac:spMkLst>
            <pc:docMk/>
            <pc:sldMk cId="3172033901" sldId="275"/>
            <ac:spMk id="2" creationId="{2168C467-31A5-4643-9E0B-DF60BF5C354B}"/>
          </ac:spMkLst>
        </pc:spChg>
        <pc:spChg chg="del">
          <ac:chgData name="Alistair McNaught" userId="15febc5c5039f6a3" providerId="LiveId" clId="{9D4E5EAC-19D0-4460-A5FC-4E454A4C7366}" dt="2019-06-04T18:28:01.022" v="6416" actId="478"/>
          <ac:spMkLst>
            <pc:docMk/>
            <pc:sldMk cId="3172033901" sldId="275"/>
            <ac:spMk id="3" creationId="{30FF6118-6007-4664-B2F6-4E650F37AA0C}"/>
          </ac:spMkLst>
        </pc:spChg>
        <pc:spChg chg="add mod">
          <ac:chgData name="Alistair McNaught" userId="15febc5c5039f6a3" providerId="LiveId" clId="{9D4E5EAC-19D0-4460-A5FC-4E454A4C7366}" dt="2019-06-04T18:51:33.992" v="7304" actId="20577"/>
          <ac:spMkLst>
            <pc:docMk/>
            <pc:sldMk cId="3172033901" sldId="275"/>
            <ac:spMk id="4" creationId="{0B2B10C3-67CB-4EFD-A494-478E6835F0C3}"/>
          </ac:spMkLst>
        </pc:spChg>
        <pc:spChg chg="add mod">
          <ac:chgData name="Alistair McNaught" userId="15febc5c5039f6a3" providerId="LiveId" clId="{9D4E5EAC-19D0-4460-A5FC-4E454A4C7366}" dt="2019-06-04T18:30:35.371" v="6768" actId="20577"/>
          <ac:spMkLst>
            <pc:docMk/>
            <pc:sldMk cId="3172033901" sldId="275"/>
            <ac:spMk id="5" creationId="{EE78FD7B-E33A-4BC7-84B0-87179E11ED24}"/>
          </ac:spMkLst>
        </pc:spChg>
        <pc:spChg chg="add mod">
          <ac:chgData name="Alistair McNaught" userId="15febc5c5039f6a3" providerId="LiveId" clId="{9D4E5EAC-19D0-4460-A5FC-4E454A4C7366}" dt="2019-06-04T18:35:29.067" v="6973" actId="1076"/>
          <ac:spMkLst>
            <pc:docMk/>
            <pc:sldMk cId="3172033901" sldId="275"/>
            <ac:spMk id="6" creationId="{6CB474D7-851B-493F-A600-A0B692D14016}"/>
          </ac:spMkLst>
        </pc:spChg>
        <pc:spChg chg="add mod">
          <ac:chgData name="Alistair McNaught" userId="15febc5c5039f6a3" providerId="LiveId" clId="{9D4E5EAC-19D0-4460-A5FC-4E454A4C7366}" dt="2019-06-04T18:32:17.708" v="6839" actId="1076"/>
          <ac:spMkLst>
            <pc:docMk/>
            <pc:sldMk cId="3172033901" sldId="275"/>
            <ac:spMk id="7" creationId="{1E8CE4AE-FD7C-4A49-8529-A09DE3C6B48A}"/>
          </ac:spMkLst>
        </pc:spChg>
        <pc:spChg chg="add mod">
          <ac:chgData name="Alistair McNaught" userId="15febc5c5039f6a3" providerId="LiveId" clId="{9D4E5EAC-19D0-4460-A5FC-4E454A4C7366}" dt="2019-06-04T18:51:50.637" v="7305" actId="1076"/>
          <ac:spMkLst>
            <pc:docMk/>
            <pc:sldMk cId="3172033901" sldId="275"/>
            <ac:spMk id="8" creationId="{3BAF4A3A-E1F6-40EF-87E6-5E38E094F3C2}"/>
          </ac:spMkLst>
        </pc:spChg>
        <pc:spChg chg="add mod">
          <ac:chgData name="Alistair McNaught" userId="15febc5c5039f6a3" providerId="LiveId" clId="{9D4E5EAC-19D0-4460-A5FC-4E454A4C7366}" dt="2019-06-04T18:51:50.637" v="7305" actId="1076"/>
          <ac:spMkLst>
            <pc:docMk/>
            <pc:sldMk cId="3172033901" sldId="275"/>
            <ac:spMk id="9" creationId="{7CD9A26E-9A65-4295-9ABF-63602E707160}"/>
          </ac:spMkLst>
        </pc:spChg>
        <pc:spChg chg="add mod">
          <ac:chgData name="Alistair McNaught" userId="15febc5c5039f6a3" providerId="LiveId" clId="{9D4E5EAC-19D0-4460-A5FC-4E454A4C7366}" dt="2019-06-04T18:49:32.130" v="7248" actId="1076"/>
          <ac:spMkLst>
            <pc:docMk/>
            <pc:sldMk cId="3172033901" sldId="275"/>
            <ac:spMk id="10" creationId="{2B102083-7022-44F7-B142-346A5A7CEA87}"/>
          </ac:spMkLst>
        </pc:spChg>
        <pc:spChg chg="add mod">
          <ac:chgData name="Alistair McNaught" userId="15febc5c5039f6a3" providerId="LiveId" clId="{9D4E5EAC-19D0-4460-A5FC-4E454A4C7366}" dt="2019-06-04T18:51:55.524" v="7306" actId="1076"/>
          <ac:spMkLst>
            <pc:docMk/>
            <pc:sldMk cId="3172033901" sldId="275"/>
            <ac:spMk id="11" creationId="{BB2CD333-4F87-41FF-B709-6D26819F8AB2}"/>
          </ac:spMkLst>
        </pc:spChg>
        <pc:spChg chg="add del mod">
          <ac:chgData name="Alistair McNaught" userId="15febc5c5039f6a3" providerId="LiveId" clId="{9D4E5EAC-19D0-4460-A5FC-4E454A4C7366}" dt="2019-06-04T18:34:38.905" v="6945" actId="478"/>
          <ac:spMkLst>
            <pc:docMk/>
            <pc:sldMk cId="3172033901" sldId="275"/>
            <ac:spMk id="12" creationId="{4895E956-658C-494C-A092-45834E972020}"/>
          </ac:spMkLst>
        </pc:spChg>
        <pc:spChg chg="add mod">
          <ac:chgData name="Alistair McNaught" userId="15febc5c5039f6a3" providerId="LiveId" clId="{9D4E5EAC-19D0-4460-A5FC-4E454A4C7366}" dt="2019-06-04T18:34:17.539" v="6944" actId="14100"/>
          <ac:spMkLst>
            <pc:docMk/>
            <pc:sldMk cId="3172033901" sldId="275"/>
            <ac:spMk id="13" creationId="{8D7F7630-0872-4507-86BE-8758EC1F4AA8}"/>
          </ac:spMkLst>
        </pc:spChg>
        <pc:spChg chg="add mod">
          <ac:chgData name="Alistair McNaught" userId="15febc5c5039f6a3" providerId="LiveId" clId="{9D4E5EAC-19D0-4460-A5FC-4E454A4C7366}" dt="2019-06-04T18:34:59.381" v="6952" actId="1076"/>
          <ac:spMkLst>
            <pc:docMk/>
            <pc:sldMk cId="3172033901" sldId="275"/>
            <ac:spMk id="14" creationId="{E6C1DD41-FB0A-41ED-9AD1-82A9E53D80B6}"/>
          </ac:spMkLst>
        </pc:spChg>
        <pc:spChg chg="add mod">
          <ac:chgData name="Alistair McNaught" userId="15febc5c5039f6a3" providerId="LiveId" clId="{9D4E5EAC-19D0-4460-A5FC-4E454A4C7366}" dt="2019-06-04T18:51:20.083" v="7299" actId="1076"/>
          <ac:spMkLst>
            <pc:docMk/>
            <pc:sldMk cId="3172033901" sldId="275"/>
            <ac:spMk id="15" creationId="{9063FFDD-419E-4FA5-A1B5-E8A30028A0E2}"/>
          </ac:spMkLst>
        </pc:spChg>
        <pc:spChg chg="add mod">
          <ac:chgData name="Alistair McNaught" userId="15febc5c5039f6a3" providerId="LiveId" clId="{9D4E5EAC-19D0-4460-A5FC-4E454A4C7366}" dt="2019-06-04T18:49:24.858" v="7247" actId="1076"/>
          <ac:spMkLst>
            <pc:docMk/>
            <pc:sldMk cId="3172033901" sldId="275"/>
            <ac:spMk id="16" creationId="{C2423750-49BC-41CF-86FC-303B5D5DC20F}"/>
          </ac:spMkLst>
        </pc:spChg>
        <pc:spChg chg="add mod">
          <ac:chgData name="Alistair McNaught" userId="15febc5c5039f6a3" providerId="LiveId" clId="{9D4E5EAC-19D0-4460-A5FC-4E454A4C7366}" dt="2019-06-04T18:52:49.920" v="7341" actId="1037"/>
          <ac:spMkLst>
            <pc:docMk/>
            <pc:sldMk cId="3172033901" sldId="275"/>
            <ac:spMk id="17" creationId="{FF1FE1BA-1956-4775-801B-54032079F902}"/>
          </ac:spMkLst>
        </pc:spChg>
        <pc:spChg chg="add mod">
          <ac:chgData name="Alistair McNaught" userId="15febc5c5039f6a3" providerId="LiveId" clId="{9D4E5EAC-19D0-4460-A5FC-4E454A4C7366}" dt="2019-06-04T18:52:44.614" v="7330" actId="1038"/>
          <ac:spMkLst>
            <pc:docMk/>
            <pc:sldMk cId="3172033901" sldId="275"/>
            <ac:spMk id="18" creationId="{7AD5726D-A3D5-43E4-BA4C-33D311917C6D}"/>
          </ac:spMkLst>
        </pc:spChg>
        <pc:spChg chg="add mod">
          <ac:chgData name="Alistair McNaught" userId="15febc5c5039f6a3" providerId="LiveId" clId="{9D4E5EAC-19D0-4460-A5FC-4E454A4C7366}" dt="2019-06-04T18:52:56.747" v="7343" actId="14100"/>
          <ac:spMkLst>
            <pc:docMk/>
            <pc:sldMk cId="3172033901" sldId="275"/>
            <ac:spMk id="19" creationId="{72D19DD4-6D08-4C46-9FD3-666F7780D8EB}"/>
          </ac:spMkLst>
        </pc:spChg>
      </pc:sldChg>
      <pc:sldChg chg="modSp add modNotesTx">
        <pc:chgData name="Alistair McNaught" userId="15febc5c5039f6a3" providerId="LiveId" clId="{9D4E5EAC-19D0-4460-A5FC-4E454A4C7366}" dt="2019-06-07T12:44:09.041" v="7898" actId="20577"/>
        <pc:sldMkLst>
          <pc:docMk/>
          <pc:sldMk cId="4245965934" sldId="276"/>
        </pc:sldMkLst>
        <pc:spChg chg="mod">
          <ac:chgData name="Alistair McNaught" userId="15febc5c5039f6a3" providerId="LiveId" clId="{9D4E5EAC-19D0-4460-A5FC-4E454A4C7366}" dt="2019-06-04T18:44:49.900" v="6990" actId="20577"/>
          <ac:spMkLst>
            <pc:docMk/>
            <pc:sldMk cId="4245965934" sldId="276"/>
            <ac:spMk id="2" creationId="{6CA1F36E-F98F-4C48-8F1B-6E39D0F450FA}"/>
          </ac:spMkLst>
        </pc:spChg>
        <pc:spChg chg="mod">
          <ac:chgData name="Alistair McNaught" userId="15febc5c5039f6a3" providerId="LiveId" clId="{9D4E5EAC-19D0-4460-A5FC-4E454A4C7366}" dt="2019-06-04T18:46:53.718" v="7232" actId="20577"/>
          <ac:spMkLst>
            <pc:docMk/>
            <pc:sldMk cId="4245965934" sldId="276"/>
            <ac:spMk id="3" creationId="{68E08430-F8FE-4062-8133-07B06082514C}"/>
          </ac:spMkLst>
        </pc:spChg>
      </pc:sldChg>
      <pc:sldChg chg="modSp add modNotesTx">
        <pc:chgData name="Alistair McNaught" userId="15febc5c5039f6a3" providerId="LiveId" clId="{9D4E5EAC-19D0-4460-A5FC-4E454A4C7366}" dt="2019-06-07T12:44:44.193" v="7921" actId="20577"/>
        <pc:sldMkLst>
          <pc:docMk/>
          <pc:sldMk cId="2218964833" sldId="277"/>
        </pc:sldMkLst>
        <pc:spChg chg="mod">
          <ac:chgData name="Alistair McNaught" userId="15febc5c5039f6a3" providerId="LiveId" clId="{9D4E5EAC-19D0-4460-A5FC-4E454A4C7366}" dt="2019-06-04T18:53:23.591" v="7378" actId="20577"/>
          <ac:spMkLst>
            <pc:docMk/>
            <pc:sldMk cId="2218964833" sldId="277"/>
            <ac:spMk id="2" creationId="{5E30EF6F-2E7A-4427-8031-D90B7B7B9043}"/>
          </ac:spMkLst>
        </pc:spChg>
        <pc:spChg chg="mod">
          <ac:chgData name="Alistair McNaught" userId="15febc5c5039f6a3" providerId="LiveId" clId="{9D4E5EAC-19D0-4460-A5FC-4E454A4C7366}" dt="2019-06-04T18:54:57.322" v="7495" actId="6549"/>
          <ac:spMkLst>
            <pc:docMk/>
            <pc:sldMk cId="2218964833" sldId="277"/>
            <ac:spMk id="3" creationId="{B9FB384C-6B24-4CB9-A93F-5ECDBCC628FA}"/>
          </ac:spMkLst>
        </pc:spChg>
      </pc:sldChg>
      <pc:sldMasterChg chg="addSp modSp setBg modSldLayout">
        <pc:chgData name="Alistair McNaught" userId="15febc5c5039f6a3" providerId="LiveId" clId="{9D4E5EAC-19D0-4460-A5FC-4E454A4C7366}" dt="2019-06-04T16:54:20.827" v="6262"/>
        <pc:sldMasterMkLst>
          <pc:docMk/>
          <pc:sldMasterMk cId="87088073" sldId="2147483648"/>
        </pc:sldMasterMkLst>
        <pc:picChg chg="add mod">
          <ac:chgData name="Alistair McNaught" userId="15febc5c5039f6a3" providerId="LiveId" clId="{9D4E5EAC-19D0-4460-A5FC-4E454A4C7366}" dt="2019-06-04T10:01:09.981" v="1088" actId="14100"/>
          <ac:picMkLst>
            <pc:docMk/>
            <pc:sldMasterMk cId="87088073" sldId="2147483648"/>
            <ac:picMk id="7" creationId="{0F3E6E83-0D89-48A6-8E52-97150863A61F}"/>
          </ac:picMkLst>
        </pc:picChg>
        <pc:sldLayoutChg chg="setBg">
          <pc:chgData name="Alistair McNaught" userId="15febc5c5039f6a3" providerId="LiveId" clId="{9D4E5EAC-19D0-4460-A5FC-4E454A4C7366}" dt="2019-06-04T16:54:20.827" v="6262"/>
          <pc:sldLayoutMkLst>
            <pc:docMk/>
            <pc:sldMasterMk cId="87088073" sldId="2147483648"/>
            <pc:sldLayoutMk cId="2545744488" sldId="2147483649"/>
          </pc:sldLayoutMkLst>
        </pc:sldLayoutChg>
        <pc:sldLayoutChg chg="setBg">
          <pc:chgData name="Alistair McNaught" userId="15febc5c5039f6a3" providerId="LiveId" clId="{9D4E5EAC-19D0-4460-A5FC-4E454A4C7366}" dt="2019-06-04T16:54:20.827" v="6262"/>
          <pc:sldLayoutMkLst>
            <pc:docMk/>
            <pc:sldMasterMk cId="87088073" sldId="2147483648"/>
            <pc:sldLayoutMk cId="355412576" sldId="2147483650"/>
          </pc:sldLayoutMkLst>
        </pc:sldLayoutChg>
        <pc:sldLayoutChg chg="setBg">
          <pc:chgData name="Alistair McNaught" userId="15febc5c5039f6a3" providerId="LiveId" clId="{9D4E5EAC-19D0-4460-A5FC-4E454A4C7366}" dt="2019-06-04T16:54:20.827" v="6262"/>
          <pc:sldLayoutMkLst>
            <pc:docMk/>
            <pc:sldMasterMk cId="87088073" sldId="2147483648"/>
            <pc:sldLayoutMk cId="3982810263" sldId="2147483651"/>
          </pc:sldLayoutMkLst>
        </pc:sldLayoutChg>
        <pc:sldLayoutChg chg="setBg">
          <pc:chgData name="Alistair McNaught" userId="15febc5c5039f6a3" providerId="LiveId" clId="{9D4E5EAC-19D0-4460-A5FC-4E454A4C7366}" dt="2019-06-04T16:54:20.827" v="6262"/>
          <pc:sldLayoutMkLst>
            <pc:docMk/>
            <pc:sldMasterMk cId="87088073" sldId="2147483648"/>
            <pc:sldLayoutMk cId="216394272" sldId="2147483652"/>
          </pc:sldLayoutMkLst>
        </pc:sldLayoutChg>
        <pc:sldLayoutChg chg="setBg">
          <pc:chgData name="Alistair McNaught" userId="15febc5c5039f6a3" providerId="LiveId" clId="{9D4E5EAC-19D0-4460-A5FC-4E454A4C7366}" dt="2019-06-04T16:54:20.827" v="6262"/>
          <pc:sldLayoutMkLst>
            <pc:docMk/>
            <pc:sldMasterMk cId="87088073" sldId="2147483648"/>
            <pc:sldLayoutMk cId="3985372670" sldId="2147483653"/>
          </pc:sldLayoutMkLst>
        </pc:sldLayoutChg>
        <pc:sldLayoutChg chg="setBg">
          <pc:chgData name="Alistair McNaught" userId="15febc5c5039f6a3" providerId="LiveId" clId="{9D4E5EAC-19D0-4460-A5FC-4E454A4C7366}" dt="2019-06-04T16:54:20.827" v="6262"/>
          <pc:sldLayoutMkLst>
            <pc:docMk/>
            <pc:sldMasterMk cId="87088073" sldId="2147483648"/>
            <pc:sldLayoutMk cId="3134377804" sldId="2147483654"/>
          </pc:sldLayoutMkLst>
        </pc:sldLayoutChg>
        <pc:sldLayoutChg chg="setBg">
          <pc:chgData name="Alistair McNaught" userId="15febc5c5039f6a3" providerId="LiveId" clId="{9D4E5EAC-19D0-4460-A5FC-4E454A4C7366}" dt="2019-06-04T16:54:20.827" v="6262"/>
          <pc:sldLayoutMkLst>
            <pc:docMk/>
            <pc:sldMasterMk cId="87088073" sldId="2147483648"/>
            <pc:sldLayoutMk cId="1646971221" sldId="2147483655"/>
          </pc:sldLayoutMkLst>
        </pc:sldLayoutChg>
        <pc:sldLayoutChg chg="setBg">
          <pc:chgData name="Alistair McNaught" userId="15febc5c5039f6a3" providerId="LiveId" clId="{9D4E5EAC-19D0-4460-A5FC-4E454A4C7366}" dt="2019-06-04T16:54:20.827" v="6262"/>
          <pc:sldLayoutMkLst>
            <pc:docMk/>
            <pc:sldMasterMk cId="87088073" sldId="2147483648"/>
            <pc:sldLayoutMk cId="1681890576" sldId="2147483656"/>
          </pc:sldLayoutMkLst>
        </pc:sldLayoutChg>
        <pc:sldLayoutChg chg="setBg">
          <pc:chgData name="Alistair McNaught" userId="15febc5c5039f6a3" providerId="LiveId" clId="{9D4E5EAC-19D0-4460-A5FC-4E454A4C7366}" dt="2019-06-04T16:54:20.827" v="6262"/>
          <pc:sldLayoutMkLst>
            <pc:docMk/>
            <pc:sldMasterMk cId="87088073" sldId="2147483648"/>
            <pc:sldLayoutMk cId="2209136275" sldId="2147483657"/>
          </pc:sldLayoutMkLst>
        </pc:sldLayoutChg>
        <pc:sldLayoutChg chg="setBg">
          <pc:chgData name="Alistair McNaught" userId="15febc5c5039f6a3" providerId="LiveId" clId="{9D4E5EAC-19D0-4460-A5FC-4E454A4C7366}" dt="2019-06-04T16:54:20.827" v="6262"/>
          <pc:sldLayoutMkLst>
            <pc:docMk/>
            <pc:sldMasterMk cId="87088073" sldId="2147483648"/>
            <pc:sldLayoutMk cId="3789790003" sldId="2147483658"/>
          </pc:sldLayoutMkLst>
        </pc:sldLayoutChg>
        <pc:sldLayoutChg chg="setBg">
          <pc:chgData name="Alistair McNaught" userId="15febc5c5039f6a3" providerId="LiveId" clId="{9D4E5EAC-19D0-4460-A5FC-4E454A4C7366}" dt="2019-06-04T16:54:20.827" v="6262"/>
          <pc:sldLayoutMkLst>
            <pc:docMk/>
            <pc:sldMasterMk cId="87088073" sldId="2147483648"/>
            <pc:sldLayoutMk cId="3425896708"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38080-2E68-4353-9F65-F2EC376D06F9}" type="datetimeFigureOut">
              <a:rPr lang="en-GB" smtClean="0"/>
              <a:t>03/07/2019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2E28C-6D67-4371-9005-C8C541495533}" type="slidenum">
              <a:rPr lang="en-GB" smtClean="0"/>
              <a:t>‹#›</a:t>
            </a:fld>
            <a:endParaRPr lang="en-GB"/>
          </a:p>
        </p:txBody>
      </p:sp>
    </p:spTree>
    <p:extLst>
      <p:ext uri="{BB962C8B-B14F-4D97-AF65-F5344CB8AC3E}">
        <p14:creationId xmlns:p14="http://schemas.microsoft.com/office/powerpoint/2010/main" val="337547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guidance/accessibility-requirements-for-public-sector-websites-and-app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gov.uk/government/publications/sample-accessibility-statemen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ebaim.org/articles/pou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it.ly/SLCCpart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publications/understanding-disabilities-and-impairments-user-profil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Preparing to meet web  accessibility guidelines:</a:t>
            </a:r>
            <a:endParaRPr lang="en-GB"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Step 1…knowing</a:t>
            </a:r>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a:t>
            </a:fld>
            <a:endParaRPr lang="en-GB"/>
          </a:p>
        </p:txBody>
      </p:sp>
    </p:spTree>
    <p:extLst>
      <p:ext uri="{BB962C8B-B14F-4D97-AF65-F5344CB8AC3E}">
        <p14:creationId xmlns:p14="http://schemas.microsoft.com/office/powerpoint/2010/main" val="236476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Risk analysis</a:t>
            </a:r>
          </a:p>
          <a:p>
            <a:endParaRPr lang="en-GB" dirty="0"/>
          </a:p>
          <a:p>
            <a:r>
              <a:rPr lang="en-GB" dirty="0"/>
              <a:t>Risk is a mixture of  likely impact  and likely frequency.  This diagram shows that  some failings (those in bold) are bigger risks. However there is also a spectrum of ‘ease of audit’ as well as a spectrum of impact.</a:t>
            </a:r>
          </a:p>
          <a:p>
            <a:endParaRPr lang="en-GB" dirty="0"/>
          </a:p>
          <a:p>
            <a:r>
              <a:rPr lang="en-GB" dirty="0"/>
              <a:t>Disabilities like dyslexia or mild visual impairment are  high incidence, you will have many such users use your website. However, accessibility failings that impact  on them will not  completely lock them out the website – just make it more difficult to use. Conversely, </a:t>
            </a:r>
            <a:r>
              <a:rPr lang="en-GB" dirty="0" err="1"/>
              <a:t>screenreader</a:t>
            </a:r>
            <a:r>
              <a:rPr lang="en-GB" dirty="0"/>
              <a:t> users or keyboard-only users are a lower incidence group but they can be completely locked out of the website (so very high impact) if their needs are not met. </a:t>
            </a:r>
          </a:p>
          <a:p>
            <a:endParaRPr lang="en-GB" dirty="0"/>
          </a:p>
          <a:p>
            <a:r>
              <a:rPr lang="en-GB" dirty="0"/>
              <a:t>Features that are easy to audit (and can be done without additional tools, skills or plugins) include Magnification, reflow, Tab order and visual tab focus.</a:t>
            </a:r>
          </a:p>
          <a:p>
            <a:r>
              <a:rPr lang="en-GB" dirty="0"/>
              <a:t>Features that may require a bit more  by way of a plugin, a testing tool or testing protocol include  Text to speech, colour contrast, heading map plugin and readability testing. </a:t>
            </a:r>
          </a:p>
          <a:p>
            <a:endParaRPr lang="en-GB" dirty="0"/>
          </a:p>
          <a:p>
            <a:r>
              <a:rPr lang="en-GB" dirty="0"/>
              <a:t>Features that need  level of skill and experience to test include Image descriptions,  </a:t>
            </a:r>
            <a:r>
              <a:rPr lang="en-GB" dirty="0" err="1"/>
              <a:t>screenreader</a:t>
            </a:r>
            <a:r>
              <a:rPr lang="en-GB" dirty="0"/>
              <a:t> access to main website content and </a:t>
            </a:r>
            <a:r>
              <a:rPr lang="en-GB" dirty="0" err="1"/>
              <a:t>screenreader</a:t>
            </a:r>
            <a:r>
              <a:rPr lang="en-GB" dirty="0"/>
              <a:t> access to forms, menus and interactivities.</a:t>
            </a:r>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10</a:t>
            </a:fld>
            <a:endParaRPr lang="en-GB"/>
          </a:p>
        </p:txBody>
      </p:sp>
    </p:spTree>
    <p:extLst>
      <p:ext uri="{BB962C8B-B14F-4D97-AF65-F5344CB8AC3E}">
        <p14:creationId xmlns:p14="http://schemas.microsoft.com/office/powerpoint/2010/main" val="331845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to you</a:t>
            </a:r>
          </a:p>
          <a:p>
            <a:r>
              <a:rPr lang="en-GB" dirty="0"/>
              <a:t>Use Chrome or </a:t>
            </a:r>
            <a:r>
              <a:rPr lang="en-GB" dirty="0" err="1"/>
              <a:t>FireFox</a:t>
            </a:r>
            <a:endParaRPr lang="en-GB" dirty="0"/>
          </a:p>
          <a:p>
            <a:r>
              <a:rPr lang="en-GB" dirty="0"/>
              <a:t>Load your website in a new browser tab.</a:t>
            </a:r>
          </a:p>
          <a:p>
            <a:r>
              <a:rPr lang="en-GB" dirty="0"/>
              <a:t>Work through some of the tests in the accompanying resource.</a:t>
            </a:r>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11</a:t>
            </a:fld>
            <a:endParaRPr lang="en-GB"/>
          </a:p>
        </p:txBody>
      </p:sp>
    </p:spTree>
    <p:extLst>
      <p:ext uri="{BB962C8B-B14F-4D97-AF65-F5344CB8AC3E}">
        <p14:creationId xmlns:p14="http://schemas.microsoft.com/office/powerpoint/2010/main" val="296573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Thinking through the ‘anatomy’ or ingredients of a typical  website can help make the task more manageable.</a:t>
            </a:r>
          </a:p>
          <a:p>
            <a:r>
              <a:rPr lang="en-GB" dirty="0"/>
              <a:t>How does each of these work without a mouse? Work at high magnification? Work with an assistive technology?</a:t>
            </a:r>
          </a:p>
          <a:p>
            <a:pPr fontAlgn="base"/>
            <a:r>
              <a:rPr lang="en-US" dirty="0"/>
              <a:t>Pages</a:t>
            </a:r>
          </a:p>
          <a:p>
            <a:pPr lvl="1" fontAlgn="base"/>
            <a:r>
              <a:rPr lang="en-US" dirty="0"/>
              <a:t>Navigation / site structure</a:t>
            </a:r>
          </a:p>
          <a:p>
            <a:pPr lvl="1" fontAlgn="base"/>
            <a:r>
              <a:rPr lang="en-US" dirty="0"/>
              <a:t>Responsive design </a:t>
            </a:r>
          </a:p>
          <a:p>
            <a:pPr lvl="1" fontAlgn="base"/>
            <a:r>
              <a:rPr lang="en-US" dirty="0"/>
              <a:t>Menus</a:t>
            </a:r>
          </a:p>
          <a:p>
            <a:pPr lvl="1" fontAlgn="base"/>
            <a:r>
              <a:rPr lang="en-US" dirty="0"/>
              <a:t>Hyperlinks (meaningful)</a:t>
            </a:r>
          </a:p>
          <a:p>
            <a:pPr lvl="1" fontAlgn="base"/>
            <a:r>
              <a:rPr lang="en-US" dirty="0"/>
              <a:t>Tab order, tab focus, skip links</a:t>
            </a:r>
          </a:p>
          <a:p>
            <a:pPr lvl="1" fontAlgn="base"/>
            <a:r>
              <a:rPr lang="en-US" dirty="0"/>
              <a:t>Image descriptions (or marking as decorative)</a:t>
            </a:r>
          </a:p>
          <a:p>
            <a:pPr lvl="1" fontAlgn="base"/>
            <a:r>
              <a:rPr lang="en-US" dirty="0"/>
              <a:t>Videos, controls, transcripts, subtitles</a:t>
            </a:r>
          </a:p>
          <a:p>
            <a:pPr lvl="1" fontAlgn="base"/>
            <a:r>
              <a:rPr lang="en-US" dirty="0"/>
              <a:t>Online forms and interactions.</a:t>
            </a:r>
          </a:p>
          <a:p>
            <a:pPr lvl="1" fontAlgn="base"/>
            <a:r>
              <a:rPr lang="en-US" dirty="0"/>
              <a:t>Text readability..</a:t>
            </a:r>
          </a:p>
          <a:p>
            <a:pPr marL="457200" lvl="1" indent="0" fontAlgn="base">
              <a:buNone/>
            </a:pPr>
            <a:endParaRPr lang="en-US" dirty="0"/>
          </a:p>
          <a:p>
            <a:pPr fontAlgn="base"/>
            <a:r>
              <a:rPr lang="en-US" dirty="0"/>
              <a:t>Downloadable content </a:t>
            </a:r>
          </a:p>
          <a:p>
            <a:pPr lvl="1" fontAlgn="base"/>
            <a:r>
              <a:rPr lang="en-US" dirty="0"/>
              <a:t>Documents</a:t>
            </a:r>
          </a:p>
          <a:p>
            <a:pPr lvl="1" fontAlgn="base"/>
            <a:r>
              <a:rPr lang="en-US" dirty="0"/>
              <a:t>Print based forms.</a:t>
            </a:r>
          </a:p>
          <a:p>
            <a:pPr marL="0" indent="0" fontAlgn="base">
              <a:buNone/>
            </a:pPr>
            <a:endParaRPr lang="en-US" dirty="0"/>
          </a:p>
          <a:p>
            <a:pPr marL="457200" lvl="1" indent="0" fontAlgn="base">
              <a:buNone/>
            </a:pP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13</a:t>
            </a:fld>
            <a:endParaRPr lang="en-GB"/>
          </a:p>
        </p:txBody>
      </p:sp>
    </p:spTree>
    <p:extLst>
      <p:ext uri="{BB962C8B-B14F-4D97-AF65-F5344CB8AC3E}">
        <p14:creationId xmlns:p14="http://schemas.microsoft.com/office/powerpoint/2010/main" val="170582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Anatomy of a website – links</a:t>
            </a:r>
          </a:p>
          <a:p>
            <a:r>
              <a:rPr lang="en-US" dirty="0"/>
              <a:t>It’s important that every hyperlink should have unique and meaningful link text, not just “Click </a:t>
            </a:r>
            <a:r>
              <a:rPr lang="en-US" dirty="0" err="1"/>
              <a:t>kere</a:t>
            </a:r>
            <a:r>
              <a:rPr lang="en-US" dirty="0"/>
              <a:t>”</a:t>
            </a:r>
          </a:p>
          <a:p>
            <a:endParaRPr lang="en-US" dirty="0"/>
          </a:p>
          <a:p>
            <a:pPr marL="0" indent="0" fontAlgn="base">
              <a:buNone/>
            </a:pPr>
            <a:r>
              <a:rPr lang="en-US" sz="2000" b="1" dirty="0"/>
              <a:t>Version 1</a:t>
            </a:r>
          </a:p>
          <a:p>
            <a:pPr marL="0" indent="0" fontAlgn="base">
              <a:buNone/>
            </a:pPr>
            <a:r>
              <a:rPr lang="en-US" sz="1800" dirty="0"/>
              <a:t>To find out more about the planned digging up of the village pavements </a:t>
            </a:r>
            <a:r>
              <a:rPr lang="en-US" sz="1800" u="sng" dirty="0">
                <a:solidFill>
                  <a:srgbClr val="0070C0"/>
                </a:solidFill>
              </a:rPr>
              <a:t>click here</a:t>
            </a:r>
            <a:r>
              <a:rPr lang="en-US" sz="1800" dirty="0"/>
              <a:t>.  The disruption will also affect phone lines. If you are disabled or housebound </a:t>
            </a:r>
            <a:r>
              <a:rPr lang="en-US" sz="1800" u="sng" dirty="0">
                <a:solidFill>
                  <a:srgbClr val="0070C0"/>
                </a:solidFill>
              </a:rPr>
              <a:t>click here</a:t>
            </a:r>
            <a:r>
              <a:rPr lang="en-US" sz="1800" dirty="0"/>
              <a:t> for alternative safety arrangements. </a:t>
            </a:r>
          </a:p>
          <a:p>
            <a:pPr marL="0" indent="0" fontAlgn="base">
              <a:buNone/>
            </a:pPr>
            <a:r>
              <a:rPr lang="en-US" sz="2000" b="1" dirty="0"/>
              <a:t>Version 2</a:t>
            </a:r>
          </a:p>
          <a:p>
            <a:pPr marL="0" indent="0" fontAlgn="base">
              <a:buNone/>
            </a:pPr>
            <a:r>
              <a:rPr lang="en-US" sz="1800" dirty="0"/>
              <a:t>To find out more about the </a:t>
            </a:r>
            <a:r>
              <a:rPr lang="en-US" sz="1800" u="sng" dirty="0">
                <a:solidFill>
                  <a:srgbClr val="0070C0"/>
                </a:solidFill>
              </a:rPr>
              <a:t>planned digging up of the village pavements</a:t>
            </a:r>
            <a:r>
              <a:rPr lang="en-US" sz="1800" dirty="0"/>
              <a:t> click here.  The disruption will also affect phone lines. If you are disabled or housebound click here for </a:t>
            </a:r>
            <a:r>
              <a:rPr lang="en-US" sz="1800" u="sng" dirty="0">
                <a:solidFill>
                  <a:srgbClr val="0070C0"/>
                </a:solidFill>
              </a:rPr>
              <a:t>alternative safety arrangements</a:t>
            </a:r>
            <a:r>
              <a:rPr lang="en-US" sz="1800" dirty="0"/>
              <a:t>. </a:t>
            </a:r>
          </a:p>
          <a:p>
            <a:pPr marL="0" indent="0" fontAlgn="base">
              <a:buNone/>
            </a:pPr>
            <a:endParaRPr lang="en-US" sz="2000" dirty="0"/>
          </a:p>
          <a:p>
            <a:pPr marL="0" indent="0" fontAlgn="base">
              <a:buNone/>
            </a:pPr>
            <a:endParaRPr lang="en-US" dirty="0"/>
          </a:p>
          <a:p>
            <a:pPr marL="457200" lvl="1" indent="0" fontAlgn="base">
              <a:buNone/>
            </a:pPr>
            <a:endParaRPr lang="en-US"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14</a:t>
            </a:fld>
            <a:endParaRPr lang="en-GB"/>
          </a:p>
        </p:txBody>
      </p:sp>
    </p:spTree>
    <p:extLst>
      <p:ext uri="{BB962C8B-B14F-4D97-AF65-F5344CB8AC3E}">
        <p14:creationId xmlns:p14="http://schemas.microsoft.com/office/powerpoint/2010/main" val="41851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Anatomy of a website </a:t>
            </a:r>
          </a:p>
          <a:p>
            <a:pPr marL="0" indent="0" fontAlgn="base">
              <a:buNone/>
            </a:pPr>
            <a:r>
              <a:rPr lang="en-US" b="1" dirty="0"/>
              <a:t>Either </a:t>
            </a:r>
          </a:p>
          <a:p>
            <a:pPr marL="0" indent="0" fontAlgn="base">
              <a:buNone/>
            </a:pPr>
            <a:r>
              <a:rPr lang="en-US" sz="2400" dirty="0"/>
              <a:t>Explore the tabs on “five things a PDF document should be able to do. </a:t>
            </a:r>
          </a:p>
          <a:p>
            <a:pPr marL="0" indent="0" fontAlgn="base">
              <a:buNone/>
            </a:pPr>
            <a:r>
              <a:rPr lang="en-US" sz="2400" dirty="0"/>
              <a:t>Find a PDF on your website. Save it to the desktop. Open in Adobe Reader. How does it do?</a:t>
            </a:r>
          </a:p>
          <a:p>
            <a:pPr marL="0" indent="0" fontAlgn="base">
              <a:buNone/>
            </a:pPr>
            <a:r>
              <a:rPr lang="en-US" b="1" dirty="0"/>
              <a:t>Or</a:t>
            </a:r>
          </a:p>
          <a:p>
            <a:pPr marL="0" indent="0" fontAlgn="base">
              <a:buNone/>
            </a:pPr>
            <a:r>
              <a:rPr lang="en-US" sz="2400" dirty="0"/>
              <a:t>Find a video and see if you can control it without a mouse. Does it have a transcript or subtitles?</a:t>
            </a:r>
          </a:p>
          <a:p>
            <a:pPr marL="0" indent="0" fontAlgn="base">
              <a:buNone/>
            </a:pPr>
            <a:r>
              <a:rPr lang="en-US" b="1" dirty="0"/>
              <a:t>Or</a:t>
            </a:r>
          </a:p>
          <a:p>
            <a:pPr marL="0" indent="0" fontAlgn="base">
              <a:buNone/>
            </a:pPr>
            <a:r>
              <a:rPr lang="en-US" sz="2400" dirty="0"/>
              <a:t>Check if you can find any ‘click here’ or ‘here’ links that need changing.</a:t>
            </a:r>
          </a:p>
          <a:p>
            <a:pPr marL="0" indent="0" fontAlgn="base">
              <a:buNone/>
            </a:pPr>
            <a:r>
              <a:rPr lang="en-US" b="1" dirty="0"/>
              <a:t>Or </a:t>
            </a:r>
          </a:p>
          <a:p>
            <a:pPr marL="0" indent="0" fontAlgn="base">
              <a:buNone/>
            </a:pPr>
            <a:r>
              <a:rPr lang="en-US" sz="2400" dirty="0"/>
              <a:t>Check the readability of your content – either online or downloadable.</a:t>
            </a:r>
          </a:p>
          <a:p>
            <a:pPr marL="457200" lvl="1" indent="0" fontAlgn="base">
              <a:buNone/>
            </a:pPr>
            <a:endParaRPr lang="en-US" dirty="0"/>
          </a:p>
          <a:p>
            <a:r>
              <a:rPr lang="en-US" dirty="0"/>
              <a:t>- content</a:t>
            </a:r>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16</a:t>
            </a:fld>
            <a:endParaRPr lang="en-GB"/>
          </a:p>
        </p:txBody>
      </p:sp>
    </p:spTree>
    <p:extLst>
      <p:ext uri="{BB962C8B-B14F-4D97-AF65-F5344CB8AC3E}">
        <p14:creationId xmlns:p14="http://schemas.microsoft.com/office/powerpoint/2010/main" val="1287949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Legislation revisited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Are you failing to make a reasonable adjustment?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Under the new legislation you need to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Ensure your </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3"/>
              </a:rPr>
              <a:t>website meets accessibility standards </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Publish a detailed accessibility statement based on the </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4"/>
              </a:rPr>
              <a:t>Government's model template</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 we'll explore this next session.</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You have until either Sept 2019 or Sept 2020 to comply, depending on whether your website is new or substantially changed since Sept 2018.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Stem the "inaccessible" flow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rgbClr val="000000"/>
                </a:solidFill>
                <a:effectLst/>
                <a:latin typeface="Arial" panose="020B0604020202020204" pitchFamily="34" charset="0"/>
                <a:cs typeface="Arial" panose="020B0604020202020204" pitchFamily="34" charset="0"/>
              </a:rPr>
              <a:t>Budget for testing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Involve others</a:t>
            </a:r>
            <a:endPar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17</a:t>
            </a:fld>
            <a:endParaRPr lang="en-GB"/>
          </a:p>
        </p:txBody>
      </p:sp>
    </p:spTree>
    <p:extLst>
      <p:ext uri="{BB962C8B-B14F-4D97-AF65-F5344CB8AC3E}">
        <p14:creationId xmlns:p14="http://schemas.microsoft.com/office/powerpoint/2010/main" val="2677366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Assessing priorities</a:t>
            </a:r>
          </a:p>
          <a:p>
            <a:endParaRPr lang="en-GB" dirty="0"/>
          </a:p>
          <a:p>
            <a:r>
              <a:rPr lang="en-GB" dirty="0"/>
              <a:t>Tackling the issues will depend on your context and the nature of you ‘power and control’! Here’s the first of three contexts you might be working in …</a:t>
            </a:r>
          </a:p>
          <a:p>
            <a:endParaRPr lang="en-GB" dirty="0"/>
          </a:p>
          <a:p>
            <a:pPr fontAlgn="base"/>
            <a:r>
              <a:rPr lang="en-US" dirty="0"/>
              <a:t>Context 1:</a:t>
            </a:r>
          </a:p>
          <a:p>
            <a:pPr marL="457200" lvl="1" indent="0" fontAlgn="base">
              <a:buNone/>
            </a:pPr>
            <a:r>
              <a:rPr lang="en-US" dirty="0"/>
              <a:t>You outsource the website design and maintenance to others. </a:t>
            </a:r>
          </a:p>
          <a:p>
            <a:pPr lvl="1" fontAlgn="base"/>
            <a:r>
              <a:rPr lang="en-US" dirty="0"/>
              <a:t>Is website accessibility in the contract or in your procurement processes?</a:t>
            </a:r>
          </a:p>
          <a:p>
            <a:pPr lvl="1" fontAlgn="base"/>
            <a:r>
              <a:rPr lang="en-US" dirty="0"/>
              <a:t>Which accessibility standards do your suppliers currently meet?</a:t>
            </a:r>
          </a:p>
          <a:p>
            <a:pPr lvl="1" fontAlgn="base"/>
            <a:r>
              <a:rPr lang="en-US" dirty="0"/>
              <a:t>Which standards do they know they don’t yet meet?</a:t>
            </a:r>
          </a:p>
          <a:p>
            <a:pPr lvl="1" fontAlgn="base"/>
            <a:r>
              <a:rPr lang="en-US" dirty="0"/>
              <a:t>Is there an existing accessibility statement?</a:t>
            </a:r>
          </a:p>
          <a:p>
            <a:pPr lvl="1" fontAlgn="base"/>
            <a:r>
              <a:rPr lang="en-US" dirty="0"/>
              <a:t>How can they help you meet your obligation (or who else would be able to)?</a:t>
            </a:r>
          </a:p>
          <a:p>
            <a:pPr lvl="1" fontAlgn="base"/>
            <a:endParaRPr lang="en-US"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18</a:t>
            </a:fld>
            <a:endParaRPr lang="en-GB"/>
          </a:p>
        </p:txBody>
      </p:sp>
    </p:spTree>
    <p:extLst>
      <p:ext uri="{BB962C8B-B14F-4D97-AF65-F5344CB8AC3E}">
        <p14:creationId xmlns:p14="http://schemas.microsoft.com/office/powerpoint/2010/main" val="2446691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Assessing priorities</a:t>
            </a:r>
          </a:p>
          <a:p>
            <a:endParaRPr lang="en-GB" dirty="0"/>
          </a:p>
          <a:p>
            <a:pPr fontAlgn="base"/>
            <a:r>
              <a:rPr lang="en-US" dirty="0"/>
              <a:t>Context 2:</a:t>
            </a:r>
          </a:p>
          <a:p>
            <a:pPr marL="457200" lvl="1" indent="0" fontAlgn="base">
              <a:buNone/>
            </a:pPr>
            <a:r>
              <a:rPr lang="en-US" dirty="0"/>
              <a:t>You create and maintain the website using a third party tool or online site. You don’t do much code. </a:t>
            </a:r>
          </a:p>
          <a:p>
            <a:pPr lvl="1" fontAlgn="base"/>
            <a:r>
              <a:rPr lang="en-US" dirty="0"/>
              <a:t>Do you know the accessibility credentials of the tool/site you use? Can you find out?</a:t>
            </a:r>
          </a:p>
          <a:p>
            <a:pPr lvl="1" fontAlgn="base"/>
            <a:r>
              <a:rPr lang="en-US" dirty="0"/>
              <a:t>Which of the following good practices do you follow on web content AND downloadable resources? </a:t>
            </a:r>
          </a:p>
          <a:p>
            <a:pPr lvl="2" fontAlgn="base"/>
            <a:r>
              <a:rPr lang="en-US" dirty="0"/>
              <a:t>Checking </a:t>
            </a:r>
            <a:r>
              <a:rPr lang="en-US" dirty="0" err="1"/>
              <a:t>colour</a:t>
            </a:r>
            <a:r>
              <a:rPr lang="en-US" dirty="0"/>
              <a:t> contrasts (including the contrast on followed links) </a:t>
            </a:r>
          </a:p>
          <a:p>
            <a:pPr lvl="2" fontAlgn="base"/>
            <a:r>
              <a:rPr lang="en-US" dirty="0"/>
              <a:t>Using heading styles for navigation,</a:t>
            </a:r>
          </a:p>
          <a:p>
            <a:pPr lvl="2" fontAlgn="base"/>
            <a:r>
              <a:rPr lang="en-US" dirty="0"/>
              <a:t>Using meaningful, unique hyperlink text,</a:t>
            </a:r>
          </a:p>
          <a:p>
            <a:pPr lvl="2" fontAlgn="base"/>
            <a:r>
              <a:rPr lang="en-US" dirty="0"/>
              <a:t>Describing images or (marking them as decorative) </a:t>
            </a:r>
          </a:p>
          <a:p>
            <a:pPr lvl="2" fontAlgn="base"/>
            <a:r>
              <a:rPr lang="en-US" dirty="0"/>
              <a:t>Checking readability.</a:t>
            </a:r>
          </a:p>
          <a:p>
            <a:endParaRPr lang="en-GB"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19</a:t>
            </a:fld>
            <a:endParaRPr lang="en-GB"/>
          </a:p>
        </p:txBody>
      </p:sp>
    </p:spTree>
    <p:extLst>
      <p:ext uri="{BB962C8B-B14F-4D97-AF65-F5344CB8AC3E}">
        <p14:creationId xmlns:p14="http://schemas.microsoft.com/office/powerpoint/2010/main" val="2656838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Assessing priorities</a:t>
            </a:r>
          </a:p>
          <a:p>
            <a:endParaRPr lang="en-GB" dirty="0"/>
          </a:p>
          <a:p>
            <a:pPr fontAlgn="base"/>
            <a:r>
              <a:rPr lang="en-US" dirty="0"/>
              <a:t>Context 3:</a:t>
            </a:r>
          </a:p>
          <a:p>
            <a:pPr marL="457200" lvl="1" indent="0" fontAlgn="base">
              <a:buNone/>
            </a:pPr>
            <a:r>
              <a:rPr lang="en-US" dirty="0"/>
              <a:t>You are technically skilled and can design web sites from scratch  </a:t>
            </a:r>
          </a:p>
          <a:p>
            <a:pPr lvl="1" fontAlgn="base"/>
            <a:r>
              <a:rPr lang="en-US" dirty="0"/>
              <a:t>Do you develop content to the web accessibility guidelines?</a:t>
            </a:r>
          </a:p>
          <a:p>
            <a:pPr lvl="1" fontAlgn="base"/>
            <a:r>
              <a:rPr lang="en-US" dirty="0"/>
              <a:t>Do you exercise any quality control over content, including the following? </a:t>
            </a:r>
          </a:p>
          <a:p>
            <a:pPr lvl="2" fontAlgn="base"/>
            <a:r>
              <a:rPr lang="en-US" dirty="0"/>
              <a:t>Checking </a:t>
            </a:r>
            <a:r>
              <a:rPr lang="en-US" dirty="0" err="1"/>
              <a:t>colour</a:t>
            </a:r>
            <a:r>
              <a:rPr lang="en-US" dirty="0"/>
              <a:t> contrasts (including the contrast on followed links) </a:t>
            </a:r>
          </a:p>
          <a:p>
            <a:pPr lvl="2" fontAlgn="base"/>
            <a:r>
              <a:rPr lang="en-US" dirty="0"/>
              <a:t>Using heading styles for navigation,</a:t>
            </a:r>
          </a:p>
          <a:p>
            <a:pPr lvl="2" fontAlgn="base"/>
            <a:r>
              <a:rPr lang="en-US" dirty="0"/>
              <a:t>Using meaningful, unique hyperlink text,</a:t>
            </a:r>
          </a:p>
          <a:p>
            <a:pPr lvl="2" fontAlgn="base"/>
            <a:r>
              <a:rPr lang="en-US" dirty="0"/>
              <a:t>Describing images or (marking them as decorative) </a:t>
            </a:r>
          </a:p>
          <a:p>
            <a:pPr lvl="2" fontAlgn="base"/>
            <a:r>
              <a:rPr lang="en-US" dirty="0"/>
              <a:t>Checking readability.</a:t>
            </a:r>
          </a:p>
          <a:p>
            <a:pPr lvl="1" fontAlgn="base"/>
            <a:r>
              <a:rPr lang="en-US" dirty="0"/>
              <a:t>Do you know what your priorities will be now?</a:t>
            </a:r>
          </a:p>
          <a:p>
            <a:endParaRPr lang="en-GB"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20</a:t>
            </a:fld>
            <a:endParaRPr lang="en-GB"/>
          </a:p>
        </p:txBody>
      </p:sp>
    </p:spTree>
    <p:extLst>
      <p:ext uri="{BB962C8B-B14F-4D97-AF65-F5344CB8AC3E}">
        <p14:creationId xmlns:p14="http://schemas.microsoft.com/office/powerpoint/2010/main" val="4273874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 3:</a:t>
            </a:r>
          </a:p>
          <a:p>
            <a:r>
              <a:rPr lang="en-GB" dirty="0"/>
              <a:t>In the chat pane, describe which context best fits you and</a:t>
            </a:r>
          </a:p>
          <a:p>
            <a:pPr lvl="1"/>
            <a:r>
              <a:rPr lang="en-GB" dirty="0"/>
              <a:t>What you can influences, </a:t>
            </a:r>
          </a:p>
          <a:p>
            <a:pPr lvl="1"/>
            <a:r>
              <a:rPr lang="en-GB" dirty="0"/>
              <a:t>How you might influence it,</a:t>
            </a:r>
          </a:p>
          <a:p>
            <a:pPr lvl="1"/>
            <a:r>
              <a:rPr lang="en-GB" dirty="0"/>
              <a:t>Where you might get extra support,</a:t>
            </a:r>
          </a:p>
          <a:p>
            <a:pPr lvl="1"/>
            <a:r>
              <a:rPr lang="en-GB" dirty="0"/>
              <a:t>What your priorities might be. </a:t>
            </a:r>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21</a:t>
            </a:fld>
            <a:endParaRPr lang="en-GB"/>
          </a:p>
        </p:txBody>
      </p:sp>
    </p:spTree>
    <p:extLst>
      <p:ext uri="{BB962C8B-B14F-4D97-AF65-F5344CB8AC3E}">
        <p14:creationId xmlns:p14="http://schemas.microsoft.com/office/powerpoint/2010/main" val="261008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context</a:t>
            </a:r>
          </a:p>
          <a:p>
            <a:endParaRPr lang="en-GB" dirty="0"/>
          </a:p>
          <a:p>
            <a:pPr marL="514350" indent="-514350">
              <a:buFont typeface="+mj-lt"/>
              <a:buAutoNum type="arabicPeriod"/>
            </a:pPr>
            <a:r>
              <a:rPr lang="en-US" dirty="0"/>
              <a:t>You outsource the website design and maintenance to others.</a:t>
            </a:r>
          </a:p>
          <a:p>
            <a:pPr marL="514350" indent="-514350">
              <a:buFont typeface="+mj-lt"/>
              <a:buAutoNum type="arabicPeriod"/>
            </a:pPr>
            <a:r>
              <a:rPr lang="en-US" dirty="0"/>
              <a:t>You create and maintain the website using a third party tool or online site. You don’t do much code. </a:t>
            </a:r>
          </a:p>
          <a:p>
            <a:pPr marL="514350" indent="-514350">
              <a:buFont typeface="+mj-lt"/>
              <a:buAutoNum type="arabicPeriod"/>
            </a:pPr>
            <a:r>
              <a:rPr lang="en-US" dirty="0"/>
              <a:t>You are technically skilled and can design web sites from scratch </a:t>
            </a:r>
          </a:p>
          <a:p>
            <a:pPr marL="514350" indent="-514350">
              <a:buFont typeface="+mj-lt"/>
              <a:buAutoNum type="arabicPeriod"/>
            </a:pPr>
            <a:r>
              <a:rPr lang="en-US" dirty="0"/>
              <a:t>Other </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GB"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2</a:t>
            </a:fld>
            <a:endParaRPr lang="en-GB"/>
          </a:p>
        </p:txBody>
      </p:sp>
    </p:spTree>
    <p:extLst>
      <p:ext uri="{BB962C8B-B14F-4D97-AF65-F5344CB8AC3E}">
        <p14:creationId xmlns:p14="http://schemas.microsoft.com/office/powerpoint/2010/main" val="138661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Action planning</a:t>
            </a:r>
          </a:p>
          <a:p>
            <a:endParaRPr lang="en-GB" dirty="0"/>
          </a:p>
          <a:p>
            <a:pPr marL="0" indent="0" fontAlgn="base">
              <a:buNone/>
            </a:pPr>
            <a:r>
              <a:rPr lang="en-US" dirty="0"/>
              <a:t>Please add into the chat pane your intended actions as a result of this session:</a:t>
            </a:r>
          </a:p>
          <a:p>
            <a:pPr fontAlgn="base"/>
            <a:r>
              <a:rPr lang="en-US" dirty="0"/>
              <a:t>Practical – things you can do on your own</a:t>
            </a:r>
          </a:p>
          <a:p>
            <a:pPr fontAlgn="base"/>
            <a:endParaRPr lang="en-US" dirty="0"/>
          </a:p>
          <a:p>
            <a:pPr fontAlgn="base"/>
            <a:r>
              <a:rPr lang="en-US" dirty="0"/>
              <a:t>Policy – things that require input, support or agreement from other people.</a:t>
            </a:r>
          </a:p>
          <a:p>
            <a:pPr fontAlgn="base"/>
            <a:endParaRPr lang="en-US" dirty="0"/>
          </a:p>
          <a:p>
            <a:pPr fontAlgn="base"/>
            <a:r>
              <a:rPr lang="en-US" dirty="0"/>
              <a:t>Dissemination – do you have other contacts in your networks who would benefit from coming to one of these sessions?</a:t>
            </a:r>
          </a:p>
          <a:p>
            <a:pPr fontAlgn="base"/>
            <a:endParaRPr lang="en-US"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22</a:t>
            </a:fld>
            <a:endParaRPr lang="en-GB"/>
          </a:p>
        </p:txBody>
      </p:sp>
    </p:spTree>
    <p:extLst>
      <p:ext uri="{BB962C8B-B14F-4D97-AF65-F5344CB8AC3E}">
        <p14:creationId xmlns:p14="http://schemas.microsoft.com/office/powerpoint/2010/main" val="2624165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2 – Accessibility statements</a:t>
            </a:r>
          </a:p>
          <a:p>
            <a:endParaRPr lang="en-GB" dirty="0"/>
          </a:p>
          <a:p>
            <a:r>
              <a:rPr lang="en-GB" dirty="0"/>
              <a:t>Using the content of this session to </a:t>
            </a:r>
          </a:p>
          <a:p>
            <a:pPr lvl="1"/>
            <a:r>
              <a:rPr lang="en-GB" dirty="0"/>
              <a:t>Start to write an accessibility statement that includes </a:t>
            </a:r>
          </a:p>
          <a:p>
            <a:pPr lvl="1" fontAlgn="base"/>
            <a:r>
              <a:rPr lang="en-US" dirty="0"/>
              <a:t>Benefits to users</a:t>
            </a:r>
            <a:endParaRPr lang="en-US" sz="3200" dirty="0"/>
          </a:p>
          <a:p>
            <a:pPr lvl="1" fontAlgn="base"/>
            <a:r>
              <a:rPr lang="en-US" dirty="0"/>
              <a:t>Issues and remedies</a:t>
            </a:r>
            <a:endParaRPr lang="en-US" sz="3200" dirty="0"/>
          </a:p>
          <a:p>
            <a:pPr lvl="1" fontAlgn="base"/>
            <a:r>
              <a:rPr lang="en-US" dirty="0"/>
              <a:t>Getting the processes in place</a:t>
            </a:r>
            <a:endParaRPr lang="en-US" sz="3200" dirty="0"/>
          </a:p>
          <a:p>
            <a:pPr lvl="1" fontAlgn="base"/>
            <a:r>
              <a:rPr lang="en-US" dirty="0"/>
              <a:t>Technical and testing </a:t>
            </a:r>
          </a:p>
          <a:p>
            <a:pPr lvl="1" fontAlgn="base"/>
            <a:r>
              <a:rPr lang="en-US" dirty="0"/>
              <a:t>Action planning</a:t>
            </a:r>
            <a:endParaRPr lang="en-GB"/>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23</a:t>
            </a:fld>
            <a:endParaRPr lang="en-GB"/>
          </a:p>
        </p:txBody>
      </p:sp>
    </p:spTree>
    <p:extLst>
      <p:ext uri="{BB962C8B-B14F-4D97-AF65-F5344CB8AC3E}">
        <p14:creationId xmlns:p14="http://schemas.microsoft.com/office/powerpoint/2010/main" val="49753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legislation in a nutshell: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 riding principle = (</a:t>
            </a:r>
            <a:r>
              <a:rPr lang="en-GB" dirty="0" err="1"/>
              <a:t>i</a:t>
            </a:r>
            <a:r>
              <a:rPr lang="en-GB" dirty="0"/>
              <a:t>) stem the flow of new inaccessible content then (ii) tackle the legacy.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2019 - Websites and ‘active admin’ content need to be compliant by Sept 23rd 2019 except…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If your website hasn’t been updated since before 23 Sept 2018 - In which case your website must comply by Sept 2020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 For </a:t>
            </a:r>
            <a:r>
              <a:rPr lang="en-GB" b="1" dirty="0"/>
              <a:t>“Office” files </a:t>
            </a:r>
            <a:r>
              <a:rPr lang="en-GB" b="0" dirty="0"/>
              <a:t>where </a:t>
            </a:r>
            <a:r>
              <a:rPr lang="en-GB" dirty="0"/>
              <a:t>Documents </a:t>
            </a:r>
            <a:r>
              <a:rPr lang="en-GB" b="1" dirty="0"/>
              <a:t>published</a:t>
            </a:r>
            <a:r>
              <a:rPr lang="en-GB" dirty="0"/>
              <a:t> before 23 Sept 2018 are not in active admin use. If they meet these criteria they are exempt from the regs </a:t>
            </a:r>
            <a:r>
              <a:rPr lang="en-GB" b="1" dirty="0"/>
              <a:t> However  </a:t>
            </a:r>
            <a:r>
              <a:rPr lang="en-GB" dirty="0"/>
              <a:t>Content created after 2019 must comply but older ‘active admin’ content needs to comply by Sept 2020.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a:t>Video </a:t>
            </a:r>
            <a:r>
              <a:rPr lang="en-GB" dirty="0"/>
              <a:t>Must comply by Sept 2020, whether on new or old site.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3</a:t>
            </a:fld>
            <a:endParaRPr lang="en-GB"/>
          </a:p>
        </p:txBody>
      </p:sp>
    </p:spTree>
    <p:extLst>
      <p:ext uri="{BB962C8B-B14F-4D97-AF65-F5344CB8AC3E}">
        <p14:creationId xmlns:p14="http://schemas.microsoft.com/office/powerpoint/2010/main" val="383226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Accessibility in 4 words and 1 phrase</a:t>
            </a:r>
          </a:p>
          <a:p>
            <a:endParaRPr lang="en-GB" dirty="0"/>
          </a:p>
          <a:p>
            <a:pPr marL="0" indent="0">
              <a:buNone/>
            </a:pPr>
            <a:r>
              <a:rPr lang="en-GB" b="1" dirty="0"/>
              <a:t>4 words</a:t>
            </a:r>
          </a:p>
          <a:p>
            <a:r>
              <a:rPr lang="en-GB" dirty="0"/>
              <a:t>Perceivable</a:t>
            </a:r>
          </a:p>
          <a:p>
            <a:r>
              <a:rPr lang="en-GB" dirty="0"/>
              <a:t>Operable</a:t>
            </a:r>
          </a:p>
          <a:p>
            <a:r>
              <a:rPr lang="en-GB" dirty="0"/>
              <a:t>Understandable</a:t>
            </a:r>
          </a:p>
          <a:p>
            <a:r>
              <a:rPr lang="en-GB" dirty="0"/>
              <a:t>Robust</a:t>
            </a:r>
          </a:p>
          <a:p>
            <a:endParaRPr lang="en-GB" dirty="0"/>
          </a:p>
          <a:p>
            <a:pPr marL="0" indent="0">
              <a:buNone/>
            </a:pPr>
            <a:r>
              <a:rPr lang="en-GB" b="1" dirty="0"/>
              <a:t>1 phrase</a:t>
            </a:r>
          </a:p>
          <a:p>
            <a:pPr marL="0" indent="0">
              <a:buNone/>
            </a:pPr>
            <a:r>
              <a:rPr lang="en-GB" dirty="0"/>
              <a:t>“Accessible to whom?”</a:t>
            </a:r>
          </a:p>
          <a:p>
            <a:endParaRPr lang="en-GB" dirty="0"/>
          </a:p>
          <a:p>
            <a:r>
              <a:rPr lang="en-GB" dirty="0"/>
              <a:t>Quote from </a:t>
            </a:r>
            <a:r>
              <a:rPr lang="en-GB" dirty="0" err="1"/>
              <a:t>WebAim</a:t>
            </a:r>
            <a:r>
              <a:rPr lang="en-GB" dirty="0"/>
              <a:t> - </a:t>
            </a:r>
            <a:r>
              <a:rPr lang="en-US" dirty="0"/>
              <a:t>The web is not a </a:t>
            </a:r>
            <a:r>
              <a:rPr lang="en-US" i="1" dirty="0"/>
              <a:t>barrier</a:t>
            </a:r>
            <a:r>
              <a:rPr lang="en-US" dirty="0"/>
              <a:t> to people with disabilities, it is the </a:t>
            </a:r>
            <a:r>
              <a:rPr lang="en-US" i="1" dirty="0"/>
              <a:t>solution</a:t>
            </a:r>
            <a:r>
              <a:rPr lang="en-US" dirty="0"/>
              <a:t>. </a:t>
            </a:r>
          </a:p>
          <a:p>
            <a:endParaRPr lang="en-US" dirty="0"/>
          </a:p>
          <a:p>
            <a:r>
              <a:rPr lang="en-US" dirty="0"/>
              <a:t>However, for the web to reach its full potential for people with disabilities, </a:t>
            </a:r>
            <a:r>
              <a:rPr lang="en-US" i="1" dirty="0"/>
              <a:t>web developers must commit to always designing with accessibility in mind.</a:t>
            </a:r>
            <a:r>
              <a:rPr lang="en-US" dirty="0"/>
              <a:t> </a:t>
            </a:r>
          </a:p>
          <a:p>
            <a:endParaRPr lang="en-US" dirty="0"/>
          </a:p>
          <a:p>
            <a:r>
              <a:rPr lang="en-US" dirty="0"/>
              <a:t>Failure to do so risks turning a revolutionary solution into yet another barrier in the lives of people with disabilities.</a:t>
            </a:r>
          </a:p>
          <a:p>
            <a:endParaRPr lang="en-US" dirty="0"/>
          </a:p>
          <a:p>
            <a:r>
              <a:rPr lang="en-US" dirty="0"/>
              <a:t>Adapted from </a:t>
            </a:r>
            <a:r>
              <a:rPr lang="en-GB" dirty="0">
                <a:hlinkClick r:id="rId3"/>
              </a:rPr>
              <a:t>https://webaim.org/articles/pour/</a:t>
            </a:r>
            <a:endParaRPr lang="en-GB"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4</a:t>
            </a:fld>
            <a:endParaRPr lang="en-GB"/>
          </a:p>
        </p:txBody>
      </p:sp>
    </p:spTree>
    <p:extLst>
      <p:ext uri="{BB962C8B-B14F-4D97-AF65-F5344CB8AC3E}">
        <p14:creationId xmlns:p14="http://schemas.microsoft.com/office/powerpoint/2010/main" val="53140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Disability prevalence</a:t>
            </a:r>
          </a:p>
          <a:p>
            <a:endParaRPr lang="en-GB" dirty="0"/>
          </a:p>
          <a:p>
            <a:r>
              <a:rPr lang="en-US" dirty="0"/>
              <a:t>11.6 m disabled people in UK, </a:t>
            </a:r>
          </a:p>
          <a:p>
            <a:pPr lvl="1"/>
            <a:r>
              <a:rPr lang="en-US" dirty="0"/>
              <a:t>5.7 million adults of working age, </a:t>
            </a:r>
          </a:p>
          <a:p>
            <a:pPr lvl="1"/>
            <a:r>
              <a:rPr lang="en-US" dirty="0"/>
              <a:t>5.1 million over state pension age </a:t>
            </a:r>
          </a:p>
          <a:p>
            <a:endParaRPr lang="en-GB" dirty="0"/>
          </a:p>
          <a:p>
            <a:r>
              <a:rPr lang="en-GB" dirty="0"/>
              <a:t>11 % of working age registered disabled people have vision problems rising to 18% of pension age.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8 % of working age registered disabled people have hearing problems rising to 23% of pension age.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44 % of working age registered disabled people have mobility problems rising to 68% of pension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24 % of working age registered disabled people have dexterity problems rising to 34% of pension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14% of working age registered disabled people have Learning difficulties compared to 8% of pension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16% of working age registered disabled people have memory problems rising to 17% of pension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32 % of working age registered disabled people have mental  health problems compared with 9% of pension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5</a:t>
            </a:fld>
            <a:endParaRPr lang="en-GB"/>
          </a:p>
        </p:txBody>
      </p:sp>
    </p:spTree>
    <p:extLst>
      <p:ext uri="{BB962C8B-B14F-4D97-AF65-F5344CB8AC3E}">
        <p14:creationId xmlns:p14="http://schemas.microsoft.com/office/powerpoint/2010/main" val="265859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the implications for your website?</a:t>
            </a:r>
            <a:endParaRPr lang="en-US" dirty="0"/>
          </a:p>
          <a:p>
            <a:endParaRPr lang="en-GB" dirty="0"/>
          </a:p>
          <a:p>
            <a:r>
              <a:rPr lang="en-GB" dirty="0"/>
              <a:t>11 % of working age registered disabled people have vision problems rising to 18% of pension age.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8 % of working age registered disabled people have hearing problems rising to 23% of pension age.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44 % of working age registered disabled people have mobility problems rising to 68% of pension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24 % of working age registered disabled people have dexterity problems rising to 34% of pension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14% of working age registered disabled people have Learning difficulties compared to 8% of pension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16% of working age registered disabled people have memory problems rising to 17% of pension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32 % of working age registered disabled people have mental  health problems compared with 9% of pension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6</a:t>
            </a:fld>
            <a:endParaRPr lang="en-GB"/>
          </a:p>
        </p:txBody>
      </p:sp>
    </p:spTree>
    <p:extLst>
      <p:ext uri="{BB962C8B-B14F-4D97-AF65-F5344CB8AC3E}">
        <p14:creationId xmlns:p14="http://schemas.microsoft.com/office/powerpoint/2010/main" val="429488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turn – open up the accompanying resource</a:t>
            </a:r>
          </a:p>
          <a:p>
            <a:r>
              <a:rPr lang="en-GB" dirty="0">
                <a:hlinkClick r:id="rId3"/>
              </a:rPr>
              <a:t>http://bit.ly/SLCCpart1</a:t>
            </a:r>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7</a:t>
            </a:fld>
            <a:endParaRPr lang="en-GB"/>
          </a:p>
        </p:txBody>
      </p:sp>
    </p:spTree>
    <p:extLst>
      <p:ext uri="{BB962C8B-B14F-4D97-AF65-F5344CB8AC3E}">
        <p14:creationId xmlns:p14="http://schemas.microsoft.com/office/powerpoint/2010/main" val="108410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Anatomy of a user</a:t>
            </a:r>
          </a:p>
          <a:p>
            <a:pPr marL="0" indent="0" fontAlgn="base">
              <a:buNone/>
            </a:pPr>
            <a:r>
              <a:rPr lang="en-US" dirty="0"/>
              <a:t>Key “user techniques ” include:</a:t>
            </a:r>
          </a:p>
          <a:p>
            <a:pPr lvl="1" fontAlgn="base"/>
            <a:r>
              <a:rPr lang="en-US" dirty="0"/>
              <a:t>Magnify (CTRL +)</a:t>
            </a:r>
          </a:p>
          <a:p>
            <a:pPr lvl="1" fontAlgn="base"/>
            <a:r>
              <a:rPr lang="en-US" dirty="0"/>
              <a:t>Keyboard only navigation</a:t>
            </a:r>
          </a:p>
          <a:p>
            <a:pPr lvl="1" fontAlgn="base"/>
            <a:r>
              <a:rPr lang="en-US" dirty="0"/>
              <a:t>Navigation by headings</a:t>
            </a:r>
          </a:p>
          <a:p>
            <a:pPr lvl="1" fontAlgn="base"/>
            <a:r>
              <a:rPr lang="en-US" dirty="0" err="1"/>
              <a:t>Colour</a:t>
            </a:r>
            <a:r>
              <a:rPr lang="en-US" dirty="0"/>
              <a:t>/contrast </a:t>
            </a:r>
            <a:r>
              <a:rPr lang="en-US" dirty="0" err="1"/>
              <a:t>optimisation</a:t>
            </a:r>
            <a:endParaRPr lang="en-US" dirty="0"/>
          </a:p>
          <a:p>
            <a:pPr lvl="1" fontAlgn="base"/>
            <a:r>
              <a:rPr lang="en-US" dirty="0"/>
              <a:t>Text to speech (sighted)</a:t>
            </a:r>
          </a:p>
          <a:p>
            <a:pPr lvl="1" fontAlgn="base"/>
            <a:r>
              <a:rPr lang="en-US" dirty="0"/>
              <a:t>Screen reader (blind)</a:t>
            </a:r>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8</a:t>
            </a:fld>
            <a:endParaRPr lang="en-GB"/>
          </a:p>
        </p:txBody>
      </p:sp>
    </p:spTree>
    <p:extLst>
      <p:ext uri="{BB962C8B-B14F-4D97-AF65-F5344CB8AC3E}">
        <p14:creationId xmlns:p14="http://schemas.microsoft.com/office/powerpoint/2010/main" val="31063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 up with others</a:t>
            </a:r>
          </a:p>
          <a:p>
            <a:endParaRPr lang="en-GB" dirty="0"/>
          </a:p>
          <a:p>
            <a:r>
              <a:rPr lang="en-GB" dirty="0"/>
              <a:t>Use ‘personas’. </a:t>
            </a:r>
          </a:p>
          <a:p>
            <a:r>
              <a:rPr lang="en-GB" dirty="0"/>
              <a:t>User personas are available from the Web Accessibility Initiative as well as from the gov.uk website. - </a:t>
            </a:r>
            <a:r>
              <a:rPr lang="en-GB" dirty="0">
                <a:hlinkClick r:id="rId3"/>
              </a:rPr>
              <a:t>https://www.gov.uk/government/publications/understanding-disabilities-and-impairments-user-profiles</a:t>
            </a:r>
            <a:endParaRPr lang="en-GB" dirty="0"/>
          </a:p>
          <a:p>
            <a:r>
              <a:rPr lang="en-GB" dirty="0"/>
              <a:t>Developing your own based on typical users helps you look more critically and reflectively at your own practices.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Using the chat pane, suggest some characteristics for some of your users. Age? IT awareness? How they’ll access your website (phone/tablet/laptop)? Any disabilities or particular struggles?</a:t>
            </a:r>
          </a:p>
          <a:p>
            <a:endParaRPr lang="en-GB" dirty="0"/>
          </a:p>
          <a:p>
            <a:endParaRPr lang="en-GB" dirty="0"/>
          </a:p>
        </p:txBody>
      </p:sp>
      <p:sp>
        <p:nvSpPr>
          <p:cNvPr id="4" name="Slide Number Placeholder 3"/>
          <p:cNvSpPr>
            <a:spLocks noGrp="1"/>
          </p:cNvSpPr>
          <p:nvPr>
            <p:ph type="sldNum" sz="quarter" idx="5"/>
          </p:nvPr>
        </p:nvSpPr>
        <p:spPr/>
        <p:txBody>
          <a:bodyPr/>
          <a:lstStyle/>
          <a:p>
            <a:fld id="{6FF2E28C-6D67-4371-9005-C8C541495533}" type="slidenum">
              <a:rPr lang="en-GB" smtClean="0"/>
              <a:t>9</a:t>
            </a:fld>
            <a:endParaRPr lang="en-GB"/>
          </a:p>
        </p:txBody>
      </p:sp>
    </p:spTree>
    <p:extLst>
      <p:ext uri="{BB962C8B-B14F-4D97-AF65-F5344CB8AC3E}">
        <p14:creationId xmlns:p14="http://schemas.microsoft.com/office/powerpoint/2010/main" val="118149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6AD1-D312-431A-A823-5B914395BA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3D8EE0-E346-4A69-BDBF-1F59FD8428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B246B6-C310-48F3-A497-370B4BB15B93}"/>
              </a:ext>
            </a:extLst>
          </p:cNvPr>
          <p:cNvSpPr>
            <a:spLocks noGrp="1"/>
          </p:cNvSpPr>
          <p:nvPr>
            <p:ph type="dt" sz="half" idx="10"/>
          </p:nvPr>
        </p:nvSpPr>
        <p:spPr/>
        <p:txBody>
          <a:bodyPr/>
          <a:lstStyle/>
          <a:p>
            <a:fld id="{9025D1A7-03A0-4370-BB06-4158108FC3B3}" type="datetimeFigureOut">
              <a:rPr lang="en-GB" smtClean="0"/>
              <a:t>03/07/2019</a:t>
            </a:fld>
            <a:endParaRPr lang="en-GB"/>
          </a:p>
        </p:txBody>
      </p:sp>
      <p:sp>
        <p:nvSpPr>
          <p:cNvPr id="5" name="Footer Placeholder 4">
            <a:extLst>
              <a:ext uri="{FF2B5EF4-FFF2-40B4-BE49-F238E27FC236}">
                <a16:creationId xmlns:a16="http://schemas.microsoft.com/office/drawing/2014/main" id="{A115EC3F-7BB8-4E09-A762-AB084FF972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BEC08B-48DD-4899-96EA-3D3B729C7249}"/>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254574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80F-B4F4-40A2-A97B-5096CE192B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734195-CA3C-46B8-8A4F-B1D4ABD7A7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ACEB60-6B58-4CDB-AA3E-E4DC173B9033}"/>
              </a:ext>
            </a:extLst>
          </p:cNvPr>
          <p:cNvSpPr>
            <a:spLocks noGrp="1"/>
          </p:cNvSpPr>
          <p:nvPr>
            <p:ph type="dt" sz="half" idx="10"/>
          </p:nvPr>
        </p:nvSpPr>
        <p:spPr/>
        <p:txBody>
          <a:bodyPr/>
          <a:lstStyle/>
          <a:p>
            <a:fld id="{9025D1A7-03A0-4370-BB06-4158108FC3B3}" type="datetimeFigureOut">
              <a:rPr lang="en-GB" smtClean="0"/>
              <a:t>03/07/2019</a:t>
            </a:fld>
            <a:endParaRPr lang="en-GB"/>
          </a:p>
        </p:txBody>
      </p:sp>
      <p:sp>
        <p:nvSpPr>
          <p:cNvPr id="5" name="Footer Placeholder 4">
            <a:extLst>
              <a:ext uri="{FF2B5EF4-FFF2-40B4-BE49-F238E27FC236}">
                <a16:creationId xmlns:a16="http://schemas.microsoft.com/office/drawing/2014/main" id="{E44CE6F6-2241-4F0A-97F7-5079DD5FAA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E21AE4-9E69-4E2C-9BE7-2A71EE5E4616}"/>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378979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2F431-35FB-4E6D-B149-7CD21A1A6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A46AA7-F2FA-4AD8-A0BF-2622A3FD37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6C563D-F203-4732-AEC4-1F536D79A6FF}"/>
              </a:ext>
            </a:extLst>
          </p:cNvPr>
          <p:cNvSpPr>
            <a:spLocks noGrp="1"/>
          </p:cNvSpPr>
          <p:nvPr>
            <p:ph type="dt" sz="half" idx="10"/>
          </p:nvPr>
        </p:nvSpPr>
        <p:spPr/>
        <p:txBody>
          <a:bodyPr/>
          <a:lstStyle/>
          <a:p>
            <a:fld id="{9025D1A7-03A0-4370-BB06-4158108FC3B3}" type="datetimeFigureOut">
              <a:rPr lang="en-GB" smtClean="0"/>
              <a:t>03/07/2019</a:t>
            </a:fld>
            <a:endParaRPr lang="en-GB"/>
          </a:p>
        </p:txBody>
      </p:sp>
      <p:sp>
        <p:nvSpPr>
          <p:cNvPr id="5" name="Footer Placeholder 4">
            <a:extLst>
              <a:ext uri="{FF2B5EF4-FFF2-40B4-BE49-F238E27FC236}">
                <a16:creationId xmlns:a16="http://schemas.microsoft.com/office/drawing/2014/main" id="{0B27CA5B-8039-4A55-8492-EBFCD934B8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08F620-281A-4477-B4DE-DC59926E582E}"/>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342589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8D39-C1AE-4BDD-B2C8-69CF18EDF3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4EC8E8-77A1-46E6-AF5C-9E550E124F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4FED7-6BA2-409B-90B6-7CB122015108}"/>
              </a:ext>
            </a:extLst>
          </p:cNvPr>
          <p:cNvSpPr>
            <a:spLocks noGrp="1"/>
          </p:cNvSpPr>
          <p:nvPr>
            <p:ph type="dt" sz="half" idx="10"/>
          </p:nvPr>
        </p:nvSpPr>
        <p:spPr/>
        <p:txBody>
          <a:bodyPr/>
          <a:lstStyle/>
          <a:p>
            <a:fld id="{9025D1A7-03A0-4370-BB06-4158108FC3B3}" type="datetimeFigureOut">
              <a:rPr lang="en-GB" smtClean="0"/>
              <a:t>03/07/2019</a:t>
            </a:fld>
            <a:endParaRPr lang="en-GB"/>
          </a:p>
        </p:txBody>
      </p:sp>
      <p:sp>
        <p:nvSpPr>
          <p:cNvPr id="5" name="Footer Placeholder 4">
            <a:extLst>
              <a:ext uri="{FF2B5EF4-FFF2-40B4-BE49-F238E27FC236}">
                <a16:creationId xmlns:a16="http://schemas.microsoft.com/office/drawing/2014/main" id="{D762CE09-F34B-46EC-A29F-49AB0007D8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E02401-5A02-4742-958D-0031435C1A57}"/>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35541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4382-AFAF-4231-8102-D89A6C53B7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73CBC1-1484-4E2E-8277-5FC4069587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E44FA4-5B34-455C-A209-F9E5FD52C1CC}"/>
              </a:ext>
            </a:extLst>
          </p:cNvPr>
          <p:cNvSpPr>
            <a:spLocks noGrp="1"/>
          </p:cNvSpPr>
          <p:nvPr>
            <p:ph type="dt" sz="half" idx="10"/>
          </p:nvPr>
        </p:nvSpPr>
        <p:spPr/>
        <p:txBody>
          <a:bodyPr/>
          <a:lstStyle/>
          <a:p>
            <a:fld id="{9025D1A7-03A0-4370-BB06-4158108FC3B3}" type="datetimeFigureOut">
              <a:rPr lang="en-GB" smtClean="0"/>
              <a:t>03/07/2019</a:t>
            </a:fld>
            <a:endParaRPr lang="en-GB"/>
          </a:p>
        </p:txBody>
      </p:sp>
      <p:sp>
        <p:nvSpPr>
          <p:cNvPr id="5" name="Footer Placeholder 4">
            <a:extLst>
              <a:ext uri="{FF2B5EF4-FFF2-40B4-BE49-F238E27FC236}">
                <a16:creationId xmlns:a16="http://schemas.microsoft.com/office/drawing/2014/main" id="{C5141940-408E-4B54-B2E5-837C29F943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FFC58A-FC99-4B91-9ABF-58DAE42CACAC}"/>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39828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DC832-037B-4C6B-B9A2-3D024FF501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94AE4-B1DC-4399-9E9E-D6A4756E8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7CD565-3D9E-40B9-9170-C6C53135EE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B82E98-F661-45D5-A9BC-1FD787A84C75}"/>
              </a:ext>
            </a:extLst>
          </p:cNvPr>
          <p:cNvSpPr>
            <a:spLocks noGrp="1"/>
          </p:cNvSpPr>
          <p:nvPr>
            <p:ph type="dt" sz="half" idx="10"/>
          </p:nvPr>
        </p:nvSpPr>
        <p:spPr/>
        <p:txBody>
          <a:bodyPr/>
          <a:lstStyle/>
          <a:p>
            <a:fld id="{9025D1A7-03A0-4370-BB06-4158108FC3B3}" type="datetimeFigureOut">
              <a:rPr lang="en-GB" smtClean="0"/>
              <a:t>03/07/2019</a:t>
            </a:fld>
            <a:endParaRPr lang="en-GB"/>
          </a:p>
        </p:txBody>
      </p:sp>
      <p:sp>
        <p:nvSpPr>
          <p:cNvPr id="6" name="Footer Placeholder 5">
            <a:extLst>
              <a:ext uri="{FF2B5EF4-FFF2-40B4-BE49-F238E27FC236}">
                <a16:creationId xmlns:a16="http://schemas.microsoft.com/office/drawing/2014/main" id="{3E252E64-7797-4C03-ADC0-4C603A2731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6B330F-406E-49D6-9B6A-3BFCD18400CA}"/>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2163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6C0E-90EB-498A-9257-C75FE05AD0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B563F4-A55E-4AA5-8052-838B2543B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BBA1F3-7A2E-47C8-B6D0-FF88B8F042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DB4F2D-1E66-423D-B151-A62BC5305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3EF13D-43CE-4725-85CB-C6477CD68B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FCAE46-722A-4331-B055-9D086757B56B}"/>
              </a:ext>
            </a:extLst>
          </p:cNvPr>
          <p:cNvSpPr>
            <a:spLocks noGrp="1"/>
          </p:cNvSpPr>
          <p:nvPr>
            <p:ph type="dt" sz="half" idx="10"/>
          </p:nvPr>
        </p:nvSpPr>
        <p:spPr/>
        <p:txBody>
          <a:bodyPr/>
          <a:lstStyle/>
          <a:p>
            <a:fld id="{9025D1A7-03A0-4370-BB06-4158108FC3B3}" type="datetimeFigureOut">
              <a:rPr lang="en-GB" smtClean="0"/>
              <a:t>03/07/2019</a:t>
            </a:fld>
            <a:endParaRPr lang="en-GB"/>
          </a:p>
        </p:txBody>
      </p:sp>
      <p:sp>
        <p:nvSpPr>
          <p:cNvPr id="8" name="Footer Placeholder 7">
            <a:extLst>
              <a:ext uri="{FF2B5EF4-FFF2-40B4-BE49-F238E27FC236}">
                <a16:creationId xmlns:a16="http://schemas.microsoft.com/office/drawing/2014/main" id="{7FEAD09A-FBD0-4E28-AB35-E1AE712B08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3738BA-99A9-456C-BDBB-9A806E603BF8}"/>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398537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88B5-73C2-40C1-BBDC-A905459025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273C83-EB0E-48CE-BAAB-6F7B76DD0415}"/>
              </a:ext>
            </a:extLst>
          </p:cNvPr>
          <p:cNvSpPr>
            <a:spLocks noGrp="1"/>
          </p:cNvSpPr>
          <p:nvPr>
            <p:ph type="dt" sz="half" idx="10"/>
          </p:nvPr>
        </p:nvSpPr>
        <p:spPr/>
        <p:txBody>
          <a:bodyPr/>
          <a:lstStyle/>
          <a:p>
            <a:fld id="{9025D1A7-03A0-4370-BB06-4158108FC3B3}" type="datetimeFigureOut">
              <a:rPr lang="en-GB" smtClean="0"/>
              <a:t>03/07/2019</a:t>
            </a:fld>
            <a:endParaRPr lang="en-GB"/>
          </a:p>
        </p:txBody>
      </p:sp>
      <p:sp>
        <p:nvSpPr>
          <p:cNvPr id="4" name="Footer Placeholder 3">
            <a:extLst>
              <a:ext uri="{FF2B5EF4-FFF2-40B4-BE49-F238E27FC236}">
                <a16:creationId xmlns:a16="http://schemas.microsoft.com/office/drawing/2014/main" id="{9AB2B714-E364-46EF-A1BA-0B3FC08300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59D064-664E-401D-96E4-69FE5C1B3CB2}"/>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313437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0BD3D-9BD4-453F-8551-BDE7D2B228EC}"/>
              </a:ext>
            </a:extLst>
          </p:cNvPr>
          <p:cNvSpPr>
            <a:spLocks noGrp="1"/>
          </p:cNvSpPr>
          <p:nvPr>
            <p:ph type="dt" sz="half" idx="10"/>
          </p:nvPr>
        </p:nvSpPr>
        <p:spPr/>
        <p:txBody>
          <a:bodyPr/>
          <a:lstStyle/>
          <a:p>
            <a:fld id="{9025D1A7-03A0-4370-BB06-4158108FC3B3}" type="datetimeFigureOut">
              <a:rPr lang="en-GB" smtClean="0"/>
              <a:t>03/07/2019</a:t>
            </a:fld>
            <a:endParaRPr lang="en-GB"/>
          </a:p>
        </p:txBody>
      </p:sp>
      <p:sp>
        <p:nvSpPr>
          <p:cNvPr id="3" name="Footer Placeholder 2">
            <a:extLst>
              <a:ext uri="{FF2B5EF4-FFF2-40B4-BE49-F238E27FC236}">
                <a16:creationId xmlns:a16="http://schemas.microsoft.com/office/drawing/2014/main" id="{E0B833D7-7152-47D7-82CD-2A94FEB798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421010-62DF-4698-9FA2-F9C8CA1A5278}"/>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164697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3A17-A872-4943-8346-CF0D3FAE8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C3ED80-DCC9-40F6-A06D-9217DD845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2F0626-0CAE-4A93-9120-DCFA6BE0A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9F664-4CE5-46F2-84C7-0B62CE006A81}"/>
              </a:ext>
            </a:extLst>
          </p:cNvPr>
          <p:cNvSpPr>
            <a:spLocks noGrp="1"/>
          </p:cNvSpPr>
          <p:nvPr>
            <p:ph type="dt" sz="half" idx="10"/>
          </p:nvPr>
        </p:nvSpPr>
        <p:spPr/>
        <p:txBody>
          <a:bodyPr/>
          <a:lstStyle/>
          <a:p>
            <a:fld id="{9025D1A7-03A0-4370-BB06-4158108FC3B3}" type="datetimeFigureOut">
              <a:rPr lang="en-GB" smtClean="0"/>
              <a:t>03/07/2019</a:t>
            </a:fld>
            <a:endParaRPr lang="en-GB"/>
          </a:p>
        </p:txBody>
      </p:sp>
      <p:sp>
        <p:nvSpPr>
          <p:cNvPr id="6" name="Footer Placeholder 5">
            <a:extLst>
              <a:ext uri="{FF2B5EF4-FFF2-40B4-BE49-F238E27FC236}">
                <a16:creationId xmlns:a16="http://schemas.microsoft.com/office/drawing/2014/main" id="{E0D9613B-69CC-4056-88F7-16478A939E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BD022B-7174-4293-9BEA-A3C9AA675C61}"/>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168189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1954-19B9-404A-AE35-192B308D0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E6CED7-07DE-402D-939B-3D7FAB98AD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48DDAC-4C3B-480A-9069-3894B3EB4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07146-445B-479D-BC05-8E83FA2ACFA6}"/>
              </a:ext>
            </a:extLst>
          </p:cNvPr>
          <p:cNvSpPr>
            <a:spLocks noGrp="1"/>
          </p:cNvSpPr>
          <p:nvPr>
            <p:ph type="dt" sz="half" idx="10"/>
          </p:nvPr>
        </p:nvSpPr>
        <p:spPr/>
        <p:txBody>
          <a:bodyPr/>
          <a:lstStyle/>
          <a:p>
            <a:fld id="{9025D1A7-03A0-4370-BB06-4158108FC3B3}" type="datetimeFigureOut">
              <a:rPr lang="en-GB" smtClean="0"/>
              <a:t>03/07/2019</a:t>
            </a:fld>
            <a:endParaRPr lang="en-GB"/>
          </a:p>
        </p:txBody>
      </p:sp>
      <p:sp>
        <p:nvSpPr>
          <p:cNvPr id="6" name="Footer Placeholder 5">
            <a:extLst>
              <a:ext uri="{FF2B5EF4-FFF2-40B4-BE49-F238E27FC236}">
                <a16:creationId xmlns:a16="http://schemas.microsoft.com/office/drawing/2014/main" id="{98770D5C-7869-4299-A6BF-7A26CFBEC0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41A2E6-D6E2-49BD-A6F8-9149A4BED95B}"/>
              </a:ext>
            </a:extLst>
          </p:cNvPr>
          <p:cNvSpPr>
            <a:spLocks noGrp="1"/>
          </p:cNvSpPr>
          <p:nvPr>
            <p:ph type="sldNum" sz="quarter" idx="12"/>
          </p:nvPr>
        </p:nvSpPr>
        <p:spPr/>
        <p:txBody>
          <a:bodyPr/>
          <a:lstStyle/>
          <a:p>
            <a:fld id="{C4286596-9D18-4DDE-8156-3FC16103481E}" type="slidenum">
              <a:rPr lang="en-GB" smtClean="0"/>
              <a:t>‹#›</a:t>
            </a:fld>
            <a:endParaRPr lang="en-GB"/>
          </a:p>
        </p:txBody>
      </p:sp>
    </p:spTree>
    <p:extLst>
      <p:ext uri="{BB962C8B-B14F-4D97-AF65-F5344CB8AC3E}">
        <p14:creationId xmlns:p14="http://schemas.microsoft.com/office/powerpoint/2010/main" val="220913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00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D9883-6BAF-4204-A37F-A65E8634D4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532E83-D330-4281-961B-5FE44B64F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485402-C72D-498D-94E4-4C724A42C6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5D1A7-03A0-4370-BB06-4158108FC3B3}" type="datetimeFigureOut">
              <a:rPr lang="en-GB" smtClean="0"/>
              <a:t>03/07/2019</a:t>
            </a:fld>
            <a:endParaRPr lang="en-GB"/>
          </a:p>
        </p:txBody>
      </p:sp>
      <p:sp>
        <p:nvSpPr>
          <p:cNvPr id="5" name="Footer Placeholder 4">
            <a:extLst>
              <a:ext uri="{FF2B5EF4-FFF2-40B4-BE49-F238E27FC236}">
                <a16:creationId xmlns:a16="http://schemas.microsoft.com/office/drawing/2014/main" id="{64FEE9E0-186A-42C3-8C6D-7E76810CF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3A35B5-BAB1-4FF0-AD62-748D84E49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86596-9D18-4DDE-8156-3FC16103481E}" type="slidenum">
              <a:rPr lang="en-GB" smtClean="0"/>
              <a:t>‹#›</a:t>
            </a:fld>
            <a:endParaRPr lang="en-GB"/>
          </a:p>
        </p:txBody>
      </p:sp>
      <p:pic>
        <p:nvPicPr>
          <p:cNvPr id="7" name="Picture 6">
            <a:extLst>
              <a:ext uri="{FF2B5EF4-FFF2-40B4-BE49-F238E27FC236}">
                <a16:creationId xmlns:a16="http://schemas.microsoft.com/office/drawing/2014/main" id="{0F3E6E83-0D89-48A6-8E52-97150863A61F}"/>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9705975" y="65055"/>
            <a:ext cx="2407987" cy="957273"/>
          </a:xfrm>
          <a:prstGeom prst="rect">
            <a:avLst/>
          </a:prstGeom>
        </p:spPr>
      </p:pic>
    </p:spTree>
    <p:extLst>
      <p:ext uri="{BB962C8B-B14F-4D97-AF65-F5344CB8AC3E}">
        <p14:creationId xmlns:p14="http://schemas.microsoft.com/office/powerpoint/2010/main" val="87088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gov.uk/government/publications/sample-accessibility-statement" TargetMode="External"/><Relationship Id="rId4" Type="http://schemas.openxmlformats.org/officeDocument/2006/relationships/hyperlink" Target="https://www.gov.uk/guidance/accessibility-requirements-for-public-sector-websites-and-app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ebaim.org/articles/pou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ullfact.org/health/how-many-people-have-disabilit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bit.ly/SLCCpart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bit.ly/SLCCpart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A6B1-044C-4A00-A2B1-DFC17F8BB582}"/>
              </a:ext>
            </a:extLst>
          </p:cNvPr>
          <p:cNvSpPr>
            <a:spLocks noGrp="1"/>
          </p:cNvSpPr>
          <p:nvPr>
            <p:ph type="ctrTitle"/>
          </p:nvPr>
        </p:nvSpPr>
        <p:spPr>
          <a:xfrm>
            <a:off x="1524000" y="1122363"/>
            <a:ext cx="9144000" cy="2387600"/>
          </a:xfrm>
        </p:spPr>
        <p:txBody>
          <a:bodyPr>
            <a:normAutofit/>
          </a:bodyPr>
          <a:lstStyle/>
          <a:p>
            <a:r>
              <a:rPr lang="en-US" sz="3600" dirty="0"/>
              <a:t>Preparing to meet web accessibility guidelines:</a:t>
            </a:r>
            <a:endParaRPr lang="en-GB" sz="3600" dirty="0"/>
          </a:p>
        </p:txBody>
      </p:sp>
      <p:sp>
        <p:nvSpPr>
          <p:cNvPr id="3" name="Subtitle 2">
            <a:extLst>
              <a:ext uri="{FF2B5EF4-FFF2-40B4-BE49-F238E27FC236}">
                <a16:creationId xmlns:a16="http://schemas.microsoft.com/office/drawing/2014/main" id="{62B94B8E-F5D8-4A93-85C5-B0B63F15C3BB}"/>
              </a:ext>
            </a:extLst>
          </p:cNvPr>
          <p:cNvSpPr>
            <a:spLocks noGrp="1"/>
          </p:cNvSpPr>
          <p:nvPr>
            <p:ph type="subTitle" idx="1"/>
          </p:nvPr>
        </p:nvSpPr>
        <p:spPr>
          <a:xfrm>
            <a:off x="1524000" y="3695944"/>
            <a:ext cx="9144000" cy="1389749"/>
          </a:xfrm>
        </p:spPr>
        <p:txBody>
          <a:bodyPr>
            <a:normAutofit/>
          </a:bodyPr>
          <a:lstStyle/>
          <a:p>
            <a:r>
              <a:rPr lang="en-US" sz="4800" dirty="0"/>
              <a:t>Step 1…knowing</a:t>
            </a:r>
            <a:endParaRPr lang="en-GB" sz="4800" dirty="0"/>
          </a:p>
        </p:txBody>
      </p:sp>
      <p:sp>
        <p:nvSpPr>
          <p:cNvPr id="4" name="Footer Placeholder 3">
            <a:extLst>
              <a:ext uri="{FF2B5EF4-FFF2-40B4-BE49-F238E27FC236}">
                <a16:creationId xmlns:a16="http://schemas.microsoft.com/office/drawing/2014/main" id="{8F5A885A-26C5-4421-A310-F2326F20F365}"/>
              </a:ext>
            </a:extLst>
          </p:cNvPr>
          <p:cNvSpPr>
            <a:spLocks noGrp="1"/>
          </p:cNvSpPr>
          <p:nvPr>
            <p:ph type="ftr" sz="quarter" idx="11"/>
          </p:nvPr>
        </p:nvSpPr>
        <p:spPr>
          <a:xfrm>
            <a:off x="4038600" y="6356350"/>
            <a:ext cx="4114800" cy="365125"/>
          </a:xfrm>
        </p:spPr>
        <p:txBody>
          <a:bodyPr>
            <a:normAutofit/>
          </a:bodyPr>
          <a:lstStyle/>
          <a:p>
            <a:r>
              <a:rPr lang="en-GB" sz="1050" dirty="0">
                <a:solidFill>
                  <a:schemeClr val="tx1">
                    <a:lumMod val="75000"/>
                    <a:lumOff val="25000"/>
                  </a:schemeClr>
                </a:solidFill>
              </a:rPr>
              <a:t>Alistair McNaught  Consultancy Ltd</a:t>
            </a:r>
          </a:p>
        </p:txBody>
      </p:sp>
      <p:pic>
        <p:nvPicPr>
          <p:cNvPr id="6" name="Picture 5">
            <a:extLst>
              <a:ext uri="{FF2B5EF4-FFF2-40B4-BE49-F238E27FC236}">
                <a16:creationId xmlns:a16="http://schemas.microsoft.com/office/drawing/2014/main" id="{E76FA009-E208-42FC-B9E4-9AD59E8C7553}"/>
              </a:ext>
            </a:extLst>
          </p:cNvPr>
          <p:cNvPicPr>
            <a:picLocks noChangeAspect="1"/>
          </p:cNvPicPr>
          <p:nvPr/>
        </p:nvPicPr>
        <p:blipFill>
          <a:blip r:embed="rId3"/>
          <a:stretch>
            <a:fillRect/>
          </a:stretch>
        </p:blipFill>
        <p:spPr>
          <a:xfrm>
            <a:off x="304663" y="128378"/>
            <a:ext cx="1962424" cy="1000265"/>
          </a:xfrm>
          <a:prstGeom prst="rect">
            <a:avLst/>
          </a:prstGeom>
        </p:spPr>
      </p:pic>
    </p:spTree>
    <p:extLst>
      <p:ext uri="{BB962C8B-B14F-4D97-AF65-F5344CB8AC3E}">
        <p14:creationId xmlns:p14="http://schemas.microsoft.com/office/powerpoint/2010/main" val="3327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C467-31A5-4643-9E0B-DF60BF5C354B}"/>
              </a:ext>
            </a:extLst>
          </p:cNvPr>
          <p:cNvSpPr>
            <a:spLocks noGrp="1"/>
          </p:cNvSpPr>
          <p:nvPr>
            <p:ph type="title"/>
          </p:nvPr>
        </p:nvSpPr>
        <p:spPr/>
        <p:txBody>
          <a:bodyPr/>
          <a:lstStyle/>
          <a:p>
            <a:r>
              <a:rPr lang="en-GB" dirty="0"/>
              <a:t>Risk analysis</a:t>
            </a:r>
          </a:p>
        </p:txBody>
      </p:sp>
      <p:sp>
        <p:nvSpPr>
          <p:cNvPr id="4" name="TextBox 3">
            <a:extLst>
              <a:ext uri="{FF2B5EF4-FFF2-40B4-BE49-F238E27FC236}">
                <a16:creationId xmlns:a16="http://schemas.microsoft.com/office/drawing/2014/main" id="{0B2B10C3-67CB-4EFD-A494-478E6835F0C3}"/>
              </a:ext>
            </a:extLst>
          </p:cNvPr>
          <p:cNvSpPr txBox="1"/>
          <p:nvPr/>
        </p:nvSpPr>
        <p:spPr>
          <a:xfrm>
            <a:off x="1760937" y="1600200"/>
            <a:ext cx="9583337" cy="3785652"/>
          </a:xfrm>
          <a:prstGeom prst="rect">
            <a:avLst/>
          </a:prstGeom>
          <a:gradFill flip="none" rotWithShape="1">
            <a:gsLst>
              <a:gs pos="49000">
                <a:schemeClr val="accent2">
                  <a:lumMod val="0"/>
                  <a:lumOff val="100000"/>
                </a:schemeClr>
              </a:gs>
              <a:gs pos="100000">
                <a:schemeClr val="accent4">
                  <a:lumMod val="40000"/>
                  <a:lumOff val="60000"/>
                </a:schemeClr>
              </a:gs>
            </a:gsLst>
            <a:lin ang="0" scaled="0"/>
            <a:tileRect/>
          </a:gradFill>
        </p:spPr>
        <p:txBody>
          <a:bodyPr wrap="square" rtlCol="0">
            <a:spAutoFit/>
          </a:bodyPr>
          <a:lstStyle/>
          <a:p>
            <a:r>
              <a:rPr lang="en-GB" sz="2400" dirty="0"/>
              <a:t>								</a:t>
            </a:r>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p:txBody>
      </p:sp>
      <p:sp>
        <p:nvSpPr>
          <p:cNvPr id="5" name="TextBox 4">
            <a:extLst>
              <a:ext uri="{FF2B5EF4-FFF2-40B4-BE49-F238E27FC236}">
                <a16:creationId xmlns:a16="http://schemas.microsoft.com/office/drawing/2014/main" id="{EE78FD7B-E33A-4BC7-84B0-87179E11ED24}"/>
              </a:ext>
            </a:extLst>
          </p:cNvPr>
          <p:cNvSpPr txBox="1"/>
          <p:nvPr/>
        </p:nvSpPr>
        <p:spPr>
          <a:xfrm>
            <a:off x="2339150" y="4666587"/>
            <a:ext cx="2540659" cy="369332"/>
          </a:xfrm>
          <a:prstGeom prst="rect">
            <a:avLst/>
          </a:prstGeom>
          <a:noFill/>
        </p:spPr>
        <p:txBody>
          <a:bodyPr wrap="square" rtlCol="0">
            <a:spAutoFit/>
          </a:bodyPr>
          <a:lstStyle/>
          <a:p>
            <a:r>
              <a:rPr lang="en-GB" dirty="0"/>
              <a:t>Magnification &amp; reflow</a:t>
            </a:r>
          </a:p>
        </p:txBody>
      </p:sp>
      <p:sp>
        <p:nvSpPr>
          <p:cNvPr id="6" name="TextBox 5">
            <a:extLst>
              <a:ext uri="{FF2B5EF4-FFF2-40B4-BE49-F238E27FC236}">
                <a16:creationId xmlns:a16="http://schemas.microsoft.com/office/drawing/2014/main" id="{6CB474D7-851B-493F-A600-A0B692D14016}"/>
              </a:ext>
            </a:extLst>
          </p:cNvPr>
          <p:cNvSpPr txBox="1"/>
          <p:nvPr/>
        </p:nvSpPr>
        <p:spPr>
          <a:xfrm>
            <a:off x="7357542" y="4560665"/>
            <a:ext cx="2152948" cy="369332"/>
          </a:xfrm>
          <a:prstGeom prst="rect">
            <a:avLst/>
          </a:prstGeom>
          <a:noFill/>
        </p:spPr>
        <p:txBody>
          <a:bodyPr wrap="square" rtlCol="0">
            <a:spAutoFit/>
          </a:bodyPr>
          <a:lstStyle/>
          <a:p>
            <a:r>
              <a:rPr lang="en-GB" dirty="0"/>
              <a:t>Heading structure</a:t>
            </a:r>
          </a:p>
        </p:txBody>
      </p:sp>
      <p:sp>
        <p:nvSpPr>
          <p:cNvPr id="7" name="TextBox 6">
            <a:extLst>
              <a:ext uri="{FF2B5EF4-FFF2-40B4-BE49-F238E27FC236}">
                <a16:creationId xmlns:a16="http://schemas.microsoft.com/office/drawing/2014/main" id="{1E8CE4AE-FD7C-4A49-8529-A09DE3C6B48A}"/>
              </a:ext>
            </a:extLst>
          </p:cNvPr>
          <p:cNvSpPr txBox="1"/>
          <p:nvPr/>
        </p:nvSpPr>
        <p:spPr>
          <a:xfrm>
            <a:off x="2350244" y="5005984"/>
            <a:ext cx="1806528" cy="369332"/>
          </a:xfrm>
          <a:prstGeom prst="rect">
            <a:avLst/>
          </a:prstGeom>
          <a:noFill/>
        </p:spPr>
        <p:txBody>
          <a:bodyPr wrap="square" rtlCol="0">
            <a:spAutoFit/>
          </a:bodyPr>
          <a:lstStyle/>
          <a:p>
            <a:r>
              <a:rPr lang="en-GB" dirty="0"/>
              <a:t>Colour contrast</a:t>
            </a:r>
          </a:p>
        </p:txBody>
      </p:sp>
      <p:sp>
        <p:nvSpPr>
          <p:cNvPr id="8" name="TextBox 7">
            <a:extLst>
              <a:ext uri="{FF2B5EF4-FFF2-40B4-BE49-F238E27FC236}">
                <a16:creationId xmlns:a16="http://schemas.microsoft.com/office/drawing/2014/main" id="{3BAF4A3A-E1F6-40EF-87E6-5E38E094F3C2}"/>
              </a:ext>
            </a:extLst>
          </p:cNvPr>
          <p:cNvSpPr txBox="1"/>
          <p:nvPr/>
        </p:nvSpPr>
        <p:spPr>
          <a:xfrm>
            <a:off x="6096000" y="4561272"/>
            <a:ext cx="1162050" cy="369332"/>
          </a:xfrm>
          <a:prstGeom prst="rect">
            <a:avLst/>
          </a:prstGeom>
          <a:noFill/>
        </p:spPr>
        <p:txBody>
          <a:bodyPr wrap="square" rtlCol="0">
            <a:spAutoFit/>
          </a:bodyPr>
          <a:lstStyle/>
          <a:p>
            <a:r>
              <a:rPr lang="en-GB" dirty="0"/>
              <a:t>Tab order</a:t>
            </a:r>
          </a:p>
        </p:txBody>
      </p:sp>
      <p:sp>
        <p:nvSpPr>
          <p:cNvPr id="9" name="TextBox 8">
            <a:extLst>
              <a:ext uri="{FF2B5EF4-FFF2-40B4-BE49-F238E27FC236}">
                <a16:creationId xmlns:a16="http://schemas.microsoft.com/office/drawing/2014/main" id="{7CD9A26E-9A65-4295-9ABF-63602E707160}"/>
              </a:ext>
            </a:extLst>
          </p:cNvPr>
          <p:cNvSpPr txBox="1"/>
          <p:nvPr/>
        </p:nvSpPr>
        <p:spPr>
          <a:xfrm>
            <a:off x="6096000" y="4950853"/>
            <a:ext cx="1162050" cy="369332"/>
          </a:xfrm>
          <a:prstGeom prst="rect">
            <a:avLst/>
          </a:prstGeom>
          <a:noFill/>
        </p:spPr>
        <p:txBody>
          <a:bodyPr wrap="square" rtlCol="0">
            <a:spAutoFit/>
          </a:bodyPr>
          <a:lstStyle/>
          <a:p>
            <a:r>
              <a:rPr lang="en-GB" dirty="0"/>
              <a:t>Tab focus</a:t>
            </a:r>
          </a:p>
        </p:txBody>
      </p:sp>
      <p:sp>
        <p:nvSpPr>
          <p:cNvPr id="10" name="TextBox 9">
            <a:extLst>
              <a:ext uri="{FF2B5EF4-FFF2-40B4-BE49-F238E27FC236}">
                <a16:creationId xmlns:a16="http://schemas.microsoft.com/office/drawing/2014/main" id="{2B102083-7022-44F7-B142-346A5A7CEA87}"/>
              </a:ext>
            </a:extLst>
          </p:cNvPr>
          <p:cNvSpPr txBox="1"/>
          <p:nvPr/>
        </p:nvSpPr>
        <p:spPr>
          <a:xfrm>
            <a:off x="6552605" y="3731037"/>
            <a:ext cx="1810275" cy="369332"/>
          </a:xfrm>
          <a:prstGeom prst="rect">
            <a:avLst/>
          </a:prstGeom>
          <a:noFill/>
        </p:spPr>
        <p:txBody>
          <a:bodyPr wrap="square" rtlCol="0">
            <a:spAutoFit/>
          </a:bodyPr>
          <a:lstStyle/>
          <a:p>
            <a:r>
              <a:rPr lang="en-GB" dirty="0"/>
              <a:t>Text to speech</a:t>
            </a:r>
          </a:p>
        </p:txBody>
      </p:sp>
      <p:sp>
        <p:nvSpPr>
          <p:cNvPr id="11" name="TextBox 10">
            <a:extLst>
              <a:ext uri="{FF2B5EF4-FFF2-40B4-BE49-F238E27FC236}">
                <a16:creationId xmlns:a16="http://schemas.microsoft.com/office/drawing/2014/main" id="{BB2CD333-4F87-41FF-B709-6D26819F8AB2}"/>
              </a:ext>
            </a:extLst>
          </p:cNvPr>
          <p:cNvSpPr txBox="1"/>
          <p:nvPr/>
        </p:nvSpPr>
        <p:spPr>
          <a:xfrm>
            <a:off x="2298064" y="4252933"/>
            <a:ext cx="1858707" cy="369332"/>
          </a:xfrm>
          <a:prstGeom prst="rect">
            <a:avLst/>
          </a:prstGeom>
          <a:noFill/>
        </p:spPr>
        <p:txBody>
          <a:bodyPr wrap="square" rtlCol="0">
            <a:spAutoFit/>
          </a:bodyPr>
          <a:lstStyle/>
          <a:p>
            <a:r>
              <a:rPr lang="en-GB" dirty="0"/>
              <a:t>Works on phones</a:t>
            </a:r>
          </a:p>
        </p:txBody>
      </p:sp>
      <p:sp>
        <p:nvSpPr>
          <p:cNvPr id="13" name="TextBox 12">
            <a:extLst>
              <a:ext uri="{FF2B5EF4-FFF2-40B4-BE49-F238E27FC236}">
                <a16:creationId xmlns:a16="http://schemas.microsoft.com/office/drawing/2014/main" id="{8D7F7630-0872-4507-86BE-8758EC1F4AA8}"/>
              </a:ext>
            </a:extLst>
          </p:cNvPr>
          <p:cNvSpPr txBox="1"/>
          <p:nvPr/>
        </p:nvSpPr>
        <p:spPr>
          <a:xfrm>
            <a:off x="9258551" y="1994258"/>
            <a:ext cx="1685925" cy="646331"/>
          </a:xfrm>
          <a:prstGeom prst="rect">
            <a:avLst/>
          </a:prstGeom>
          <a:noFill/>
        </p:spPr>
        <p:txBody>
          <a:bodyPr wrap="square" rtlCol="0">
            <a:spAutoFit/>
          </a:bodyPr>
          <a:lstStyle/>
          <a:p>
            <a:r>
              <a:rPr lang="en-GB" dirty="0"/>
              <a:t>Screen readers and  forms</a:t>
            </a:r>
          </a:p>
        </p:txBody>
      </p:sp>
      <p:sp>
        <p:nvSpPr>
          <p:cNvPr id="14" name="TextBox 13">
            <a:extLst>
              <a:ext uri="{FF2B5EF4-FFF2-40B4-BE49-F238E27FC236}">
                <a16:creationId xmlns:a16="http://schemas.microsoft.com/office/drawing/2014/main" id="{E6C1DD41-FB0A-41ED-9AD1-82A9E53D80B6}"/>
              </a:ext>
            </a:extLst>
          </p:cNvPr>
          <p:cNvSpPr txBox="1"/>
          <p:nvPr/>
        </p:nvSpPr>
        <p:spPr>
          <a:xfrm>
            <a:off x="9258550" y="2667728"/>
            <a:ext cx="1685925" cy="646331"/>
          </a:xfrm>
          <a:prstGeom prst="rect">
            <a:avLst/>
          </a:prstGeom>
          <a:noFill/>
        </p:spPr>
        <p:txBody>
          <a:bodyPr wrap="square" rtlCol="0">
            <a:spAutoFit/>
          </a:bodyPr>
          <a:lstStyle/>
          <a:p>
            <a:r>
              <a:rPr lang="en-GB" dirty="0"/>
              <a:t>Screen readers and  text</a:t>
            </a:r>
          </a:p>
        </p:txBody>
      </p:sp>
      <p:sp>
        <p:nvSpPr>
          <p:cNvPr id="15" name="TextBox 14">
            <a:extLst>
              <a:ext uri="{FF2B5EF4-FFF2-40B4-BE49-F238E27FC236}">
                <a16:creationId xmlns:a16="http://schemas.microsoft.com/office/drawing/2014/main" id="{9063FFDD-419E-4FA5-A1B5-E8A30028A0E2}"/>
              </a:ext>
            </a:extLst>
          </p:cNvPr>
          <p:cNvSpPr txBox="1"/>
          <p:nvPr/>
        </p:nvSpPr>
        <p:spPr>
          <a:xfrm>
            <a:off x="9258549" y="3564595"/>
            <a:ext cx="1685925" cy="646331"/>
          </a:xfrm>
          <a:prstGeom prst="rect">
            <a:avLst/>
          </a:prstGeom>
          <a:noFill/>
        </p:spPr>
        <p:txBody>
          <a:bodyPr wrap="square" rtlCol="0">
            <a:spAutoFit/>
          </a:bodyPr>
          <a:lstStyle/>
          <a:p>
            <a:r>
              <a:rPr lang="en-GB" dirty="0"/>
              <a:t>Image descriptions</a:t>
            </a:r>
          </a:p>
        </p:txBody>
      </p:sp>
      <p:sp>
        <p:nvSpPr>
          <p:cNvPr id="16" name="TextBox 15">
            <a:extLst>
              <a:ext uri="{FF2B5EF4-FFF2-40B4-BE49-F238E27FC236}">
                <a16:creationId xmlns:a16="http://schemas.microsoft.com/office/drawing/2014/main" id="{C2423750-49BC-41CF-86FC-303B5D5DC20F}"/>
              </a:ext>
            </a:extLst>
          </p:cNvPr>
          <p:cNvSpPr txBox="1"/>
          <p:nvPr/>
        </p:nvSpPr>
        <p:spPr>
          <a:xfrm>
            <a:off x="5935046" y="4263498"/>
            <a:ext cx="1423986" cy="369332"/>
          </a:xfrm>
          <a:prstGeom prst="rect">
            <a:avLst/>
          </a:prstGeom>
          <a:noFill/>
        </p:spPr>
        <p:txBody>
          <a:bodyPr wrap="square" rtlCol="0">
            <a:spAutoFit/>
          </a:bodyPr>
          <a:lstStyle/>
          <a:p>
            <a:r>
              <a:rPr lang="en-GB" dirty="0"/>
              <a:t>Readability</a:t>
            </a:r>
          </a:p>
        </p:txBody>
      </p:sp>
      <p:sp>
        <p:nvSpPr>
          <p:cNvPr id="17" name="TextBox 16">
            <a:extLst>
              <a:ext uri="{FF2B5EF4-FFF2-40B4-BE49-F238E27FC236}">
                <a16:creationId xmlns:a16="http://schemas.microsoft.com/office/drawing/2014/main" id="{FF1FE1BA-1956-4775-801B-54032079F902}"/>
              </a:ext>
            </a:extLst>
          </p:cNvPr>
          <p:cNvSpPr txBox="1"/>
          <p:nvPr/>
        </p:nvSpPr>
        <p:spPr>
          <a:xfrm>
            <a:off x="1588296" y="5636388"/>
            <a:ext cx="2266950" cy="646331"/>
          </a:xfrm>
          <a:prstGeom prst="rect">
            <a:avLst/>
          </a:prstGeom>
          <a:noFill/>
        </p:spPr>
        <p:txBody>
          <a:bodyPr wrap="square" rtlCol="0">
            <a:spAutoFit/>
          </a:bodyPr>
          <a:lstStyle/>
          <a:p>
            <a:r>
              <a:rPr lang="en-GB" dirty="0"/>
              <a:t>Affects many in  moderate way</a:t>
            </a:r>
          </a:p>
        </p:txBody>
      </p:sp>
      <p:sp>
        <p:nvSpPr>
          <p:cNvPr id="18" name="TextBox 17">
            <a:extLst>
              <a:ext uri="{FF2B5EF4-FFF2-40B4-BE49-F238E27FC236}">
                <a16:creationId xmlns:a16="http://schemas.microsoft.com/office/drawing/2014/main" id="{7AD5726D-A3D5-43E4-BA4C-33D311917C6D}"/>
              </a:ext>
            </a:extLst>
          </p:cNvPr>
          <p:cNvSpPr txBox="1"/>
          <p:nvPr/>
        </p:nvSpPr>
        <p:spPr>
          <a:xfrm>
            <a:off x="9800178" y="5636388"/>
            <a:ext cx="1498097" cy="646331"/>
          </a:xfrm>
          <a:prstGeom prst="rect">
            <a:avLst/>
          </a:prstGeom>
          <a:noFill/>
        </p:spPr>
        <p:txBody>
          <a:bodyPr wrap="square" rtlCol="0">
            <a:spAutoFit/>
          </a:bodyPr>
          <a:lstStyle/>
          <a:p>
            <a:r>
              <a:rPr lang="en-GB" dirty="0"/>
              <a:t>Affects few in a major way</a:t>
            </a:r>
          </a:p>
        </p:txBody>
      </p:sp>
      <p:sp>
        <p:nvSpPr>
          <p:cNvPr id="19" name="Arrow: Left-Right 18">
            <a:extLst>
              <a:ext uri="{FF2B5EF4-FFF2-40B4-BE49-F238E27FC236}">
                <a16:creationId xmlns:a16="http://schemas.microsoft.com/office/drawing/2014/main" id="{72D19DD4-6D08-4C46-9FD3-666F7780D8EB}"/>
              </a:ext>
            </a:extLst>
          </p:cNvPr>
          <p:cNvSpPr/>
          <p:nvPr/>
        </p:nvSpPr>
        <p:spPr>
          <a:xfrm>
            <a:off x="3469485" y="5564819"/>
            <a:ext cx="6009051" cy="838539"/>
          </a:xfrm>
          <a:prstGeom prst="leftRightArrow">
            <a:avLst/>
          </a:prstGeom>
          <a:gradFill>
            <a:gsLst>
              <a:gs pos="49000">
                <a:schemeClr val="accent2">
                  <a:lumMod val="0"/>
                  <a:lumOff val="100000"/>
                </a:schemeClr>
              </a:gs>
              <a:gs pos="100000">
                <a:schemeClr val="accent4">
                  <a:lumMod val="40000"/>
                  <a:lumOff val="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5DA3373-F003-4C24-8E02-22F19CD71985}"/>
              </a:ext>
            </a:extLst>
          </p:cNvPr>
          <p:cNvSpPr txBox="1"/>
          <p:nvPr/>
        </p:nvSpPr>
        <p:spPr>
          <a:xfrm>
            <a:off x="179295" y="4957122"/>
            <a:ext cx="1543050" cy="369332"/>
          </a:xfrm>
          <a:prstGeom prst="rect">
            <a:avLst/>
          </a:prstGeom>
          <a:noFill/>
        </p:spPr>
        <p:txBody>
          <a:bodyPr wrap="square" rtlCol="0">
            <a:spAutoFit/>
          </a:bodyPr>
          <a:lstStyle/>
          <a:p>
            <a:r>
              <a:rPr lang="en-GB" dirty="0"/>
              <a:t>Easy to test</a:t>
            </a:r>
          </a:p>
        </p:txBody>
      </p:sp>
      <p:sp>
        <p:nvSpPr>
          <p:cNvPr id="21" name="TextBox 20">
            <a:extLst>
              <a:ext uri="{FF2B5EF4-FFF2-40B4-BE49-F238E27FC236}">
                <a16:creationId xmlns:a16="http://schemas.microsoft.com/office/drawing/2014/main" id="{EEAF53FF-50CA-4D05-93F8-E9A7507AC70D}"/>
              </a:ext>
            </a:extLst>
          </p:cNvPr>
          <p:cNvSpPr txBox="1"/>
          <p:nvPr/>
        </p:nvSpPr>
        <p:spPr>
          <a:xfrm>
            <a:off x="142875" y="1566342"/>
            <a:ext cx="2266950" cy="369332"/>
          </a:xfrm>
          <a:prstGeom prst="rect">
            <a:avLst/>
          </a:prstGeom>
          <a:noFill/>
        </p:spPr>
        <p:txBody>
          <a:bodyPr wrap="square" rtlCol="0">
            <a:spAutoFit/>
          </a:bodyPr>
          <a:lstStyle/>
          <a:p>
            <a:r>
              <a:rPr lang="en-GB" dirty="0"/>
              <a:t>Harder to test</a:t>
            </a:r>
          </a:p>
        </p:txBody>
      </p:sp>
      <p:cxnSp>
        <p:nvCxnSpPr>
          <p:cNvPr id="12" name="Straight Connector 11">
            <a:extLst>
              <a:ext uri="{FF2B5EF4-FFF2-40B4-BE49-F238E27FC236}">
                <a16:creationId xmlns:a16="http://schemas.microsoft.com/office/drawing/2014/main" id="{E90CED24-824D-4E76-BEFC-43919C022CBA}"/>
              </a:ext>
            </a:extLst>
          </p:cNvPr>
          <p:cNvCxnSpPr>
            <a:stCxn id="4" idx="0"/>
            <a:endCxn id="4" idx="2"/>
          </p:cNvCxnSpPr>
          <p:nvPr/>
        </p:nvCxnSpPr>
        <p:spPr>
          <a:xfrm>
            <a:off x="6552606" y="1600200"/>
            <a:ext cx="0" cy="3785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1ECA2FB-B6D4-4E3E-9F20-19955238328C}"/>
              </a:ext>
            </a:extLst>
          </p:cNvPr>
          <p:cNvCxnSpPr>
            <a:stCxn id="4" idx="1"/>
          </p:cNvCxnSpPr>
          <p:nvPr/>
        </p:nvCxnSpPr>
        <p:spPr>
          <a:xfrm>
            <a:off x="1760937" y="3493026"/>
            <a:ext cx="9592863" cy="461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Arrow: Left-Right 23">
            <a:extLst>
              <a:ext uri="{FF2B5EF4-FFF2-40B4-BE49-F238E27FC236}">
                <a16:creationId xmlns:a16="http://schemas.microsoft.com/office/drawing/2014/main" id="{ADBEAFD0-4CEF-4DAE-900B-9AB6280666B4}"/>
              </a:ext>
            </a:extLst>
          </p:cNvPr>
          <p:cNvSpPr/>
          <p:nvPr/>
        </p:nvSpPr>
        <p:spPr>
          <a:xfrm rot="16200000">
            <a:off x="-458084" y="3093600"/>
            <a:ext cx="2676765" cy="838539"/>
          </a:xfrm>
          <a:prstGeom prst="leftRightArrow">
            <a:avLst/>
          </a:prstGeom>
          <a:gradFill>
            <a:gsLst>
              <a:gs pos="49000">
                <a:schemeClr val="accent2">
                  <a:lumMod val="0"/>
                  <a:lumOff val="100000"/>
                </a:schemeClr>
              </a:gs>
              <a:gs pos="100000">
                <a:schemeClr val="accent4">
                  <a:lumMod val="40000"/>
                  <a:lumOff val="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894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EE40-AD30-4D5A-A529-FE247354274E}"/>
              </a:ext>
            </a:extLst>
          </p:cNvPr>
          <p:cNvSpPr>
            <a:spLocks noGrp="1"/>
          </p:cNvSpPr>
          <p:nvPr>
            <p:ph type="title"/>
          </p:nvPr>
        </p:nvSpPr>
        <p:spPr/>
        <p:txBody>
          <a:bodyPr/>
          <a:lstStyle/>
          <a:p>
            <a:r>
              <a:rPr lang="en-GB" dirty="0"/>
              <a:t>Over to you</a:t>
            </a:r>
          </a:p>
        </p:txBody>
      </p:sp>
      <p:sp>
        <p:nvSpPr>
          <p:cNvPr id="3" name="Content Placeholder 2">
            <a:extLst>
              <a:ext uri="{FF2B5EF4-FFF2-40B4-BE49-F238E27FC236}">
                <a16:creationId xmlns:a16="http://schemas.microsoft.com/office/drawing/2014/main" id="{2C7CEAAD-CC6A-4DE4-BC5C-AB50B52525B4}"/>
              </a:ext>
            </a:extLst>
          </p:cNvPr>
          <p:cNvSpPr>
            <a:spLocks noGrp="1"/>
          </p:cNvSpPr>
          <p:nvPr>
            <p:ph idx="1"/>
          </p:nvPr>
        </p:nvSpPr>
        <p:spPr>
          <a:xfrm>
            <a:off x="838200" y="1825625"/>
            <a:ext cx="4219575" cy="4351338"/>
          </a:xfrm>
        </p:spPr>
        <p:txBody>
          <a:bodyPr/>
          <a:lstStyle/>
          <a:p>
            <a:r>
              <a:rPr lang="en-GB" dirty="0"/>
              <a:t>Use Chrome or </a:t>
            </a:r>
            <a:r>
              <a:rPr lang="en-GB" dirty="0" err="1"/>
              <a:t>FireFox</a:t>
            </a:r>
            <a:endParaRPr lang="en-GB" dirty="0"/>
          </a:p>
          <a:p>
            <a:r>
              <a:rPr lang="en-GB" dirty="0"/>
              <a:t>Load your website in a new browser tab.</a:t>
            </a:r>
          </a:p>
          <a:p>
            <a:r>
              <a:rPr lang="en-GB" dirty="0"/>
              <a:t>Work through some of the tests in the accompanying resource.</a:t>
            </a:r>
          </a:p>
        </p:txBody>
      </p:sp>
      <p:pic>
        <p:nvPicPr>
          <p:cNvPr id="4" name="Picture 3">
            <a:extLst>
              <a:ext uri="{FF2B5EF4-FFF2-40B4-BE49-F238E27FC236}">
                <a16:creationId xmlns:a16="http://schemas.microsoft.com/office/drawing/2014/main" id="{87AE59B3-EDBC-457F-83E0-0D6053D042EA}"/>
              </a:ext>
            </a:extLst>
          </p:cNvPr>
          <p:cNvPicPr>
            <a:picLocks noChangeAspect="1"/>
          </p:cNvPicPr>
          <p:nvPr/>
        </p:nvPicPr>
        <p:blipFill>
          <a:blip r:embed="rId3"/>
          <a:stretch>
            <a:fillRect/>
          </a:stretch>
        </p:blipFill>
        <p:spPr>
          <a:xfrm>
            <a:off x="5362575" y="1560897"/>
            <a:ext cx="6453715" cy="4703968"/>
          </a:xfrm>
          <a:prstGeom prst="rect">
            <a:avLst/>
          </a:prstGeom>
        </p:spPr>
      </p:pic>
    </p:spTree>
    <p:extLst>
      <p:ext uri="{BB962C8B-B14F-4D97-AF65-F5344CB8AC3E}">
        <p14:creationId xmlns:p14="http://schemas.microsoft.com/office/powerpoint/2010/main" val="3949858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46B45B-9113-4124-B666-C6283EBA5E4C}"/>
              </a:ext>
            </a:extLst>
          </p:cNvPr>
          <p:cNvSpPr>
            <a:spLocks noGrp="1"/>
          </p:cNvSpPr>
          <p:nvPr>
            <p:ph type="title"/>
          </p:nvPr>
        </p:nvSpPr>
        <p:spPr/>
        <p:txBody>
          <a:bodyPr/>
          <a:lstStyle/>
          <a:p>
            <a:r>
              <a:rPr lang="en-GB" dirty="0"/>
              <a:t>Anatomy of a website - 1</a:t>
            </a:r>
          </a:p>
        </p:txBody>
      </p:sp>
      <p:sp>
        <p:nvSpPr>
          <p:cNvPr id="5" name="Text Placeholder 4">
            <a:extLst>
              <a:ext uri="{FF2B5EF4-FFF2-40B4-BE49-F238E27FC236}">
                <a16:creationId xmlns:a16="http://schemas.microsoft.com/office/drawing/2014/main" id="{B1C33A24-5FD3-4F6B-A853-B77EBCBC705C}"/>
              </a:ext>
            </a:extLst>
          </p:cNvPr>
          <p:cNvSpPr>
            <a:spLocks noGrp="1"/>
          </p:cNvSpPr>
          <p:nvPr>
            <p:ph type="body" idx="1"/>
          </p:nvPr>
        </p:nvSpPr>
        <p:spPr/>
        <p:txBody>
          <a:bodyPr>
            <a:normAutofit/>
          </a:bodyPr>
          <a:lstStyle/>
          <a:p>
            <a:r>
              <a:rPr lang="en-GB" sz="3200" dirty="0">
                <a:solidFill>
                  <a:schemeClr val="tx1">
                    <a:lumMod val="75000"/>
                    <a:lumOff val="25000"/>
                  </a:schemeClr>
                </a:solidFill>
              </a:rPr>
              <a:t>Structure, navigation and live content</a:t>
            </a:r>
          </a:p>
        </p:txBody>
      </p:sp>
    </p:spTree>
    <p:extLst>
      <p:ext uri="{BB962C8B-B14F-4D97-AF65-F5344CB8AC3E}">
        <p14:creationId xmlns:p14="http://schemas.microsoft.com/office/powerpoint/2010/main" val="61382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4A0D5-3A3E-49A5-A806-533E480D5C74}"/>
              </a:ext>
            </a:extLst>
          </p:cNvPr>
          <p:cNvSpPr>
            <a:spLocks noGrp="1"/>
          </p:cNvSpPr>
          <p:nvPr>
            <p:ph type="title"/>
          </p:nvPr>
        </p:nvSpPr>
        <p:spPr/>
        <p:txBody>
          <a:bodyPr/>
          <a:lstStyle/>
          <a:p>
            <a:r>
              <a:rPr lang="en-US" dirty="0"/>
              <a:t>Anatomy of a website – core content</a:t>
            </a:r>
            <a:endParaRPr lang="en-GB" dirty="0"/>
          </a:p>
        </p:txBody>
      </p:sp>
      <p:sp>
        <p:nvSpPr>
          <p:cNvPr id="5" name="Content Placeholder 4">
            <a:extLst>
              <a:ext uri="{FF2B5EF4-FFF2-40B4-BE49-F238E27FC236}">
                <a16:creationId xmlns:a16="http://schemas.microsoft.com/office/drawing/2014/main" id="{2DABF342-816A-4AFA-9E37-B3639C1CA348}"/>
              </a:ext>
            </a:extLst>
          </p:cNvPr>
          <p:cNvSpPr>
            <a:spLocks noGrp="1"/>
          </p:cNvSpPr>
          <p:nvPr>
            <p:ph idx="1"/>
          </p:nvPr>
        </p:nvSpPr>
        <p:spPr>
          <a:xfrm>
            <a:off x="838200" y="1825625"/>
            <a:ext cx="6305550" cy="4122329"/>
          </a:xfrm>
        </p:spPr>
        <p:txBody>
          <a:bodyPr>
            <a:normAutofit fontScale="92500" lnSpcReduction="20000"/>
          </a:bodyPr>
          <a:lstStyle/>
          <a:p>
            <a:pPr fontAlgn="base"/>
            <a:r>
              <a:rPr lang="en-US" dirty="0"/>
              <a:t>Pages</a:t>
            </a:r>
          </a:p>
          <a:p>
            <a:pPr lvl="1" fontAlgn="base"/>
            <a:r>
              <a:rPr lang="en-US" dirty="0"/>
              <a:t>Navigation / site structure</a:t>
            </a:r>
          </a:p>
          <a:p>
            <a:pPr lvl="1" fontAlgn="base"/>
            <a:r>
              <a:rPr lang="en-US" dirty="0"/>
              <a:t>Responsive design </a:t>
            </a:r>
          </a:p>
          <a:p>
            <a:pPr lvl="1" fontAlgn="base"/>
            <a:r>
              <a:rPr lang="en-US" dirty="0"/>
              <a:t>Menus</a:t>
            </a:r>
          </a:p>
          <a:p>
            <a:pPr lvl="1" fontAlgn="base"/>
            <a:r>
              <a:rPr lang="en-US" dirty="0"/>
              <a:t>Hyperlinks (meaningful)</a:t>
            </a:r>
          </a:p>
          <a:p>
            <a:pPr lvl="1" fontAlgn="base"/>
            <a:r>
              <a:rPr lang="en-US" dirty="0"/>
              <a:t>Tab order, tab focus, skip links</a:t>
            </a:r>
          </a:p>
          <a:p>
            <a:pPr lvl="1" fontAlgn="base"/>
            <a:r>
              <a:rPr lang="en-US" dirty="0"/>
              <a:t>Image descriptions (or marking as decorative)</a:t>
            </a:r>
          </a:p>
          <a:p>
            <a:pPr lvl="1" fontAlgn="base"/>
            <a:r>
              <a:rPr lang="en-US" dirty="0"/>
              <a:t>Videos, controls, transcripts, subtitles</a:t>
            </a:r>
          </a:p>
          <a:p>
            <a:pPr lvl="1" fontAlgn="base"/>
            <a:r>
              <a:rPr lang="en-US" dirty="0"/>
              <a:t>Forms and form labelling for screen readers</a:t>
            </a:r>
          </a:p>
          <a:p>
            <a:pPr marL="457200" lvl="1" indent="0" fontAlgn="base">
              <a:buNone/>
            </a:pPr>
            <a:endParaRPr lang="en-US" dirty="0"/>
          </a:p>
          <a:p>
            <a:pPr fontAlgn="base"/>
            <a:r>
              <a:rPr lang="en-US" dirty="0"/>
              <a:t>Downloadable content </a:t>
            </a:r>
          </a:p>
          <a:p>
            <a:pPr lvl="1" fontAlgn="base"/>
            <a:r>
              <a:rPr lang="en-US" dirty="0"/>
              <a:t>Documents</a:t>
            </a:r>
          </a:p>
          <a:p>
            <a:pPr lvl="1" fontAlgn="base"/>
            <a:r>
              <a:rPr lang="en-US" dirty="0"/>
              <a:t>print based forms.</a:t>
            </a:r>
          </a:p>
          <a:p>
            <a:pPr marL="0" indent="0" fontAlgn="base">
              <a:buNone/>
            </a:pPr>
            <a:endParaRPr lang="en-US" dirty="0"/>
          </a:p>
          <a:p>
            <a:pPr marL="457200" lvl="1" indent="0" fontAlgn="base">
              <a:buNone/>
            </a:pPr>
            <a:endParaRPr lang="en-US" dirty="0"/>
          </a:p>
        </p:txBody>
      </p:sp>
      <p:pic>
        <p:nvPicPr>
          <p:cNvPr id="1026" name="Picture 2" descr="Ribs Front, Rib Cage, Ribs, Rib, Skeleton, Human">
            <a:extLst>
              <a:ext uri="{FF2B5EF4-FFF2-40B4-BE49-F238E27FC236}">
                <a16:creationId xmlns:a16="http://schemas.microsoft.com/office/drawing/2014/main" id="{CBD587D5-D332-426F-BC61-44B7E6E09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75" y="1964146"/>
            <a:ext cx="3209925" cy="423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382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4A0D5-3A3E-49A5-A806-533E480D5C74}"/>
              </a:ext>
            </a:extLst>
          </p:cNvPr>
          <p:cNvSpPr>
            <a:spLocks noGrp="1"/>
          </p:cNvSpPr>
          <p:nvPr>
            <p:ph type="title"/>
          </p:nvPr>
        </p:nvSpPr>
        <p:spPr>
          <a:xfrm>
            <a:off x="838200" y="341312"/>
            <a:ext cx="10515600" cy="1325563"/>
          </a:xfrm>
        </p:spPr>
        <p:txBody>
          <a:bodyPr/>
          <a:lstStyle/>
          <a:p>
            <a:r>
              <a:rPr lang="en-US" dirty="0"/>
              <a:t>Anatomy of a website - links</a:t>
            </a:r>
            <a:endParaRPr lang="en-GB" dirty="0"/>
          </a:p>
        </p:txBody>
      </p:sp>
      <p:sp>
        <p:nvSpPr>
          <p:cNvPr id="5" name="Content Placeholder 4">
            <a:extLst>
              <a:ext uri="{FF2B5EF4-FFF2-40B4-BE49-F238E27FC236}">
                <a16:creationId xmlns:a16="http://schemas.microsoft.com/office/drawing/2014/main" id="{2DABF342-816A-4AFA-9E37-B3639C1CA348}"/>
              </a:ext>
            </a:extLst>
          </p:cNvPr>
          <p:cNvSpPr>
            <a:spLocks noGrp="1"/>
          </p:cNvSpPr>
          <p:nvPr>
            <p:ph idx="1"/>
          </p:nvPr>
        </p:nvSpPr>
        <p:spPr>
          <a:xfrm>
            <a:off x="838200" y="1573072"/>
            <a:ext cx="3429000" cy="4775477"/>
          </a:xfrm>
          <a:ln>
            <a:solidFill>
              <a:schemeClr val="accent1"/>
            </a:solidFill>
          </a:ln>
        </p:spPr>
        <p:txBody>
          <a:bodyPr>
            <a:noAutofit/>
          </a:bodyPr>
          <a:lstStyle/>
          <a:p>
            <a:pPr marL="0" indent="0" fontAlgn="base">
              <a:buNone/>
            </a:pPr>
            <a:r>
              <a:rPr lang="en-US" sz="2000" b="1" dirty="0"/>
              <a:t>Version 1</a:t>
            </a:r>
          </a:p>
          <a:p>
            <a:pPr marL="0" indent="0" fontAlgn="base">
              <a:buNone/>
            </a:pPr>
            <a:r>
              <a:rPr lang="en-US" sz="1800" dirty="0"/>
              <a:t>To find out more about the planned digging up of the village pavements </a:t>
            </a:r>
            <a:r>
              <a:rPr lang="en-US" sz="1800" u="sng" dirty="0">
                <a:solidFill>
                  <a:srgbClr val="0070C0"/>
                </a:solidFill>
              </a:rPr>
              <a:t>click here</a:t>
            </a:r>
            <a:r>
              <a:rPr lang="en-US" sz="1800" dirty="0"/>
              <a:t>.  The disruption will also affect phone lines. If you are disabled or housebound </a:t>
            </a:r>
            <a:r>
              <a:rPr lang="en-US" sz="1800" u="sng" dirty="0">
                <a:solidFill>
                  <a:srgbClr val="0070C0"/>
                </a:solidFill>
              </a:rPr>
              <a:t>click here</a:t>
            </a:r>
            <a:r>
              <a:rPr lang="en-US" sz="1800" dirty="0"/>
              <a:t> for alternative safety arrangements. </a:t>
            </a:r>
          </a:p>
          <a:p>
            <a:pPr marL="0" indent="0" fontAlgn="base">
              <a:buNone/>
            </a:pPr>
            <a:r>
              <a:rPr lang="en-US" sz="2000" b="1" dirty="0"/>
              <a:t>Version 2</a:t>
            </a:r>
          </a:p>
          <a:p>
            <a:pPr marL="0" indent="0" fontAlgn="base">
              <a:buNone/>
            </a:pPr>
            <a:r>
              <a:rPr lang="en-US" sz="1800" dirty="0"/>
              <a:t>To find out more about the </a:t>
            </a:r>
            <a:r>
              <a:rPr lang="en-US" sz="1800" u="sng" dirty="0">
                <a:solidFill>
                  <a:srgbClr val="0070C0"/>
                </a:solidFill>
              </a:rPr>
              <a:t>planned digging up of the village pavements</a:t>
            </a:r>
            <a:r>
              <a:rPr lang="en-US" sz="1800" dirty="0"/>
              <a:t> click here.  The disruption will also affect phone lines. If you are disabled or housebound click here for </a:t>
            </a:r>
            <a:r>
              <a:rPr lang="en-US" sz="1800" u="sng" dirty="0">
                <a:solidFill>
                  <a:srgbClr val="0070C0"/>
                </a:solidFill>
              </a:rPr>
              <a:t>alternative safety arrangements</a:t>
            </a:r>
            <a:r>
              <a:rPr lang="en-US" sz="1800" dirty="0"/>
              <a:t>. </a:t>
            </a:r>
          </a:p>
          <a:p>
            <a:pPr marL="0" indent="0" fontAlgn="base">
              <a:buNone/>
            </a:pPr>
            <a:endParaRPr lang="en-US" sz="2000" dirty="0"/>
          </a:p>
          <a:p>
            <a:pPr marL="0" indent="0" fontAlgn="base">
              <a:buNone/>
            </a:pPr>
            <a:endParaRPr lang="en-US" dirty="0"/>
          </a:p>
          <a:p>
            <a:pPr marL="457200" lvl="1" indent="0" fontAlgn="base">
              <a:buNone/>
            </a:pPr>
            <a:endParaRPr lang="en-US" dirty="0"/>
          </a:p>
        </p:txBody>
      </p:sp>
      <p:pic>
        <p:nvPicPr>
          <p:cNvPr id="2" name="Picture 1">
            <a:extLst>
              <a:ext uri="{FF2B5EF4-FFF2-40B4-BE49-F238E27FC236}">
                <a16:creationId xmlns:a16="http://schemas.microsoft.com/office/drawing/2014/main" id="{F3460DD7-5FD0-4CEB-8C59-F23C23306C30}"/>
              </a:ext>
            </a:extLst>
          </p:cNvPr>
          <p:cNvPicPr>
            <a:picLocks noChangeAspect="1"/>
          </p:cNvPicPr>
          <p:nvPr/>
        </p:nvPicPr>
        <p:blipFill>
          <a:blip r:embed="rId3"/>
          <a:stretch>
            <a:fillRect/>
          </a:stretch>
        </p:blipFill>
        <p:spPr>
          <a:xfrm>
            <a:off x="7924799" y="1573070"/>
            <a:ext cx="3934641" cy="4775477"/>
          </a:xfrm>
          <a:prstGeom prst="rect">
            <a:avLst/>
          </a:prstGeom>
        </p:spPr>
      </p:pic>
      <p:sp>
        <p:nvSpPr>
          <p:cNvPr id="7" name="Content Placeholder 4">
            <a:extLst>
              <a:ext uri="{FF2B5EF4-FFF2-40B4-BE49-F238E27FC236}">
                <a16:creationId xmlns:a16="http://schemas.microsoft.com/office/drawing/2014/main" id="{0587D17F-791C-44E0-B35E-94187087DE3D}"/>
              </a:ext>
            </a:extLst>
          </p:cNvPr>
          <p:cNvSpPr txBox="1">
            <a:spLocks/>
          </p:cNvSpPr>
          <p:nvPr/>
        </p:nvSpPr>
        <p:spPr>
          <a:xfrm>
            <a:off x="4424362" y="1573071"/>
            <a:ext cx="3343275" cy="4775477"/>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2000" b="1" dirty="0"/>
              <a:t>Sounds like</a:t>
            </a:r>
          </a:p>
          <a:p>
            <a:pPr marL="0" indent="0" fontAlgn="base">
              <a:buFont typeface="Arial" panose="020B0604020202020204" pitchFamily="34" charset="0"/>
              <a:buNone/>
            </a:pPr>
            <a:r>
              <a:rPr lang="en-US" sz="2000" dirty="0"/>
              <a:t>click here</a:t>
            </a:r>
          </a:p>
          <a:p>
            <a:pPr marL="0" indent="0" fontAlgn="base">
              <a:buFont typeface="Arial" panose="020B0604020202020204" pitchFamily="34" charset="0"/>
              <a:buNone/>
            </a:pPr>
            <a:r>
              <a:rPr lang="en-US" sz="2000" dirty="0"/>
              <a:t>click here</a:t>
            </a:r>
          </a:p>
          <a:p>
            <a:pPr marL="0" indent="0" fontAlgn="base">
              <a:buFont typeface="Arial" panose="020B0604020202020204" pitchFamily="34" charset="0"/>
              <a:buNone/>
            </a:pPr>
            <a:endParaRPr lang="en-US" sz="2000" dirty="0"/>
          </a:p>
          <a:p>
            <a:pPr marL="0" indent="0" fontAlgn="base">
              <a:buNone/>
            </a:pPr>
            <a:endParaRPr lang="en-US" sz="2000" b="1" dirty="0"/>
          </a:p>
          <a:p>
            <a:pPr marL="0" indent="0" fontAlgn="base">
              <a:buNone/>
            </a:pPr>
            <a:endParaRPr lang="en-US" sz="1200" b="1" dirty="0"/>
          </a:p>
          <a:p>
            <a:pPr marL="0" indent="0" fontAlgn="base">
              <a:buNone/>
            </a:pPr>
            <a:r>
              <a:rPr lang="en-US" sz="2000" b="1" dirty="0"/>
              <a:t>Sounds like</a:t>
            </a:r>
          </a:p>
          <a:p>
            <a:pPr marL="0" indent="0" fontAlgn="base">
              <a:buNone/>
            </a:pPr>
            <a:r>
              <a:rPr lang="en-US" sz="1800" dirty="0"/>
              <a:t>planned digging up of the village </a:t>
            </a:r>
          </a:p>
          <a:p>
            <a:pPr marL="0" indent="0" fontAlgn="base">
              <a:buNone/>
            </a:pPr>
            <a:r>
              <a:rPr lang="en-US" sz="1800" dirty="0"/>
              <a:t>alternative safety arrangements</a:t>
            </a:r>
          </a:p>
          <a:p>
            <a:pPr marL="0" indent="0" fontAlgn="base">
              <a:buNone/>
            </a:pPr>
            <a:endParaRPr lang="en-US" sz="1800" dirty="0"/>
          </a:p>
        </p:txBody>
      </p:sp>
      <p:pic>
        <p:nvPicPr>
          <p:cNvPr id="8" name="Picture 2" descr="Ribs Front, Rib Cage, Ribs, Rib, Skeleton, Human">
            <a:extLst>
              <a:ext uri="{FF2B5EF4-FFF2-40B4-BE49-F238E27FC236}">
                <a16:creationId xmlns:a16="http://schemas.microsoft.com/office/drawing/2014/main" id="{1CEC77A3-F4B4-46C5-A9D0-6AC3FF1A7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1844374"/>
            <a:ext cx="3209925" cy="423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0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46B45B-9113-4124-B666-C6283EBA5E4C}"/>
              </a:ext>
            </a:extLst>
          </p:cNvPr>
          <p:cNvSpPr>
            <a:spLocks noGrp="1"/>
          </p:cNvSpPr>
          <p:nvPr>
            <p:ph type="title"/>
          </p:nvPr>
        </p:nvSpPr>
        <p:spPr/>
        <p:txBody>
          <a:bodyPr/>
          <a:lstStyle/>
          <a:p>
            <a:r>
              <a:rPr lang="en-GB" dirty="0"/>
              <a:t>Anatomy of a website - 2</a:t>
            </a:r>
          </a:p>
        </p:txBody>
      </p:sp>
      <p:sp>
        <p:nvSpPr>
          <p:cNvPr id="5" name="Text Placeholder 4">
            <a:extLst>
              <a:ext uri="{FF2B5EF4-FFF2-40B4-BE49-F238E27FC236}">
                <a16:creationId xmlns:a16="http://schemas.microsoft.com/office/drawing/2014/main" id="{B1C33A24-5FD3-4F6B-A853-B77EBCBC705C}"/>
              </a:ext>
            </a:extLst>
          </p:cNvPr>
          <p:cNvSpPr>
            <a:spLocks noGrp="1"/>
          </p:cNvSpPr>
          <p:nvPr>
            <p:ph type="body" idx="1"/>
          </p:nvPr>
        </p:nvSpPr>
        <p:spPr/>
        <p:txBody>
          <a:bodyPr>
            <a:normAutofit/>
          </a:bodyPr>
          <a:lstStyle/>
          <a:p>
            <a:r>
              <a:rPr lang="en-GB" sz="3200" dirty="0">
                <a:solidFill>
                  <a:schemeClr val="tx1">
                    <a:lumMod val="75000"/>
                    <a:lumOff val="25000"/>
                  </a:schemeClr>
                </a:solidFill>
              </a:rPr>
              <a:t>Content for downloading – PDF, Word etc.</a:t>
            </a:r>
          </a:p>
        </p:txBody>
      </p:sp>
    </p:spTree>
    <p:extLst>
      <p:ext uri="{BB962C8B-B14F-4D97-AF65-F5344CB8AC3E}">
        <p14:creationId xmlns:p14="http://schemas.microsoft.com/office/powerpoint/2010/main" val="3871244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4A0D5-3A3E-49A5-A806-533E480D5C74}"/>
              </a:ext>
            </a:extLst>
          </p:cNvPr>
          <p:cNvSpPr>
            <a:spLocks noGrp="1"/>
          </p:cNvSpPr>
          <p:nvPr>
            <p:ph type="title"/>
          </p:nvPr>
        </p:nvSpPr>
        <p:spPr/>
        <p:txBody>
          <a:bodyPr/>
          <a:lstStyle/>
          <a:p>
            <a:r>
              <a:rPr lang="en-US" dirty="0"/>
              <a:t>Anatomy of a website – PDFs and Word</a:t>
            </a:r>
            <a:endParaRPr lang="en-GB" dirty="0"/>
          </a:p>
        </p:txBody>
      </p:sp>
      <p:sp>
        <p:nvSpPr>
          <p:cNvPr id="5" name="Content Placeholder 4">
            <a:extLst>
              <a:ext uri="{FF2B5EF4-FFF2-40B4-BE49-F238E27FC236}">
                <a16:creationId xmlns:a16="http://schemas.microsoft.com/office/drawing/2014/main" id="{2DABF342-816A-4AFA-9E37-B3639C1CA348}"/>
              </a:ext>
            </a:extLst>
          </p:cNvPr>
          <p:cNvSpPr>
            <a:spLocks noGrp="1"/>
          </p:cNvSpPr>
          <p:nvPr>
            <p:ph idx="1"/>
          </p:nvPr>
        </p:nvSpPr>
        <p:spPr>
          <a:xfrm>
            <a:off x="838201" y="1825625"/>
            <a:ext cx="6267450" cy="4298950"/>
          </a:xfrm>
        </p:spPr>
        <p:txBody>
          <a:bodyPr>
            <a:normAutofit fontScale="85000" lnSpcReduction="20000"/>
          </a:bodyPr>
          <a:lstStyle/>
          <a:p>
            <a:pPr marL="0" indent="0" fontAlgn="base">
              <a:buNone/>
            </a:pPr>
            <a:r>
              <a:rPr lang="en-US" b="1" dirty="0"/>
              <a:t>Either </a:t>
            </a:r>
          </a:p>
          <a:p>
            <a:pPr marL="0" indent="0" fontAlgn="base">
              <a:buNone/>
            </a:pPr>
            <a:r>
              <a:rPr lang="en-US" sz="2400" dirty="0"/>
              <a:t>Explore the tabs on “five things a PDF document should be able to do. </a:t>
            </a:r>
          </a:p>
          <a:p>
            <a:pPr marL="0" indent="0" fontAlgn="base">
              <a:buNone/>
            </a:pPr>
            <a:r>
              <a:rPr lang="en-US" sz="2400" dirty="0"/>
              <a:t>Find a PDF on your website. Save it to the desktop. Open in Adobe Reader. How does it do?</a:t>
            </a:r>
          </a:p>
          <a:p>
            <a:pPr marL="0" indent="0" fontAlgn="base">
              <a:buNone/>
            </a:pPr>
            <a:r>
              <a:rPr lang="en-US" b="1" dirty="0"/>
              <a:t>Or</a:t>
            </a:r>
          </a:p>
          <a:p>
            <a:pPr marL="0" indent="0" fontAlgn="base">
              <a:buNone/>
            </a:pPr>
            <a:r>
              <a:rPr lang="en-US" sz="2400" dirty="0"/>
              <a:t>Find a video and see if you can control it without a mouse. Does it have a transcript or subtitles?</a:t>
            </a:r>
          </a:p>
          <a:p>
            <a:pPr marL="0" indent="0" fontAlgn="base">
              <a:buNone/>
            </a:pPr>
            <a:r>
              <a:rPr lang="en-US" b="1" dirty="0"/>
              <a:t>Or</a:t>
            </a:r>
          </a:p>
          <a:p>
            <a:pPr marL="0" indent="0" fontAlgn="base">
              <a:buNone/>
            </a:pPr>
            <a:r>
              <a:rPr lang="en-US" sz="2400" dirty="0"/>
              <a:t>Check if you can find any ‘click here’ or ‘here’ links that need changing.</a:t>
            </a:r>
          </a:p>
          <a:p>
            <a:pPr marL="0" indent="0" fontAlgn="base">
              <a:buNone/>
            </a:pPr>
            <a:r>
              <a:rPr lang="en-US" b="1" dirty="0"/>
              <a:t>Or </a:t>
            </a:r>
          </a:p>
          <a:p>
            <a:pPr marL="0" indent="0" fontAlgn="base">
              <a:buNone/>
            </a:pPr>
            <a:r>
              <a:rPr lang="en-US" sz="2400" dirty="0"/>
              <a:t>Check the readability of your content – either online or downloadable.</a:t>
            </a:r>
          </a:p>
          <a:p>
            <a:pPr marL="457200" lvl="1" indent="0" fontAlgn="base">
              <a:buNone/>
            </a:pPr>
            <a:endParaRPr lang="en-US" dirty="0"/>
          </a:p>
        </p:txBody>
      </p:sp>
      <p:pic>
        <p:nvPicPr>
          <p:cNvPr id="6" name="Picture 5">
            <a:extLst>
              <a:ext uri="{FF2B5EF4-FFF2-40B4-BE49-F238E27FC236}">
                <a16:creationId xmlns:a16="http://schemas.microsoft.com/office/drawing/2014/main" id="{063B4816-B3A8-4140-90A1-F82384BC6FB4}"/>
              </a:ext>
            </a:extLst>
          </p:cNvPr>
          <p:cNvPicPr>
            <a:picLocks noChangeAspect="1"/>
          </p:cNvPicPr>
          <p:nvPr/>
        </p:nvPicPr>
        <p:blipFill>
          <a:blip r:embed="rId3"/>
          <a:stretch>
            <a:fillRect/>
          </a:stretch>
        </p:blipFill>
        <p:spPr>
          <a:xfrm>
            <a:off x="7602591" y="2210482"/>
            <a:ext cx="4118746" cy="2976967"/>
          </a:xfrm>
          <a:prstGeom prst="rect">
            <a:avLst/>
          </a:prstGeom>
        </p:spPr>
      </p:pic>
    </p:spTree>
    <p:extLst>
      <p:ext uri="{BB962C8B-B14F-4D97-AF65-F5344CB8AC3E}">
        <p14:creationId xmlns:p14="http://schemas.microsoft.com/office/powerpoint/2010/main" val="178990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78CF-56B6-4637-874C-683109F10ACB}"/>
              </a:ext>
            </a:extLst>
          </p:cNvPr>
          <p:cNvSpPr>
            <a:spLocks noGrp="1"/>
          </p:cNvSpPr>
          <p:nvPr>
            <p:ph type="title"/>
          </p:nvPr>
        </p:nvSpPr>
        <p:spPr/>
        <p:txBody>
          <a:bodyPr/>
          <a:lstStyle/>
          <a:p>
            <a:r>
              <a:rPr lang="en-GB" dirty="0"/>
              <a:t>Legislation revisited</a:t>
            </a:r>
          </a:p>
        </p:txBody>
      </p:sp>
      <p:sp>
        <p:nvSpPr>
          <p:cNvPr id="3" name="Content Placeholder 2">
            <a:extLst>
              <a:ext uri="{FF2B5EF4-FFF2-40B4-BE49-F238E27FC236}">
                <a16:creationId xmlns:a16="http://schemas.microsoft.com/office/drawing/2014/main" id="{B5AF48B1-A3C8-4B4D-931F-D26A6DEB9E27}"/>
              </a:ext>
            </a:extLst>
          </p:cNvPr>
          <p:cNvSpPr>
            <a:spLocks noGrp="1"/>
          </p:cNvSpPr>
          <p:nvPr>
            <p:ph idx="1"/>
          </p:nvPr>
        </p:nvSpPr>
        <p:spPr/>
        <p:txBody>
          <a:bodyPr/>
          <a:lstStyle/>
          <a:p>
            <a:pPr marL="0" indent="0">
              <a:buNone/>
            </a:pPr>
            <a:r>
              <a:rPr lang="en-GB" dirty="0"/>
              <a:t>Are you failing to make a reasonable adjustment?</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0663E605-9643-43E6-B4C5-B1FE0E05BA86}"/>
              </a:ext>
            </a:extLst>
          </p:cNvPr>
          <p:cNvPicPr>
            <a:picLocks noChangeAspect="1"/>
          </p:cNvPicPr>
          <p:nvPr/>
        </p:nvPicPr>
        <p:blipFill>
          <a:blip r:embed="rId3"/>
          <a:stretch>
            <a:fillRect/>
          </a:stretch>
        </p:blipFill>
        <p:spPr>
          <a:xfrm>
            <a:off x="838200" y="2512750"/>
            <a:ext cx="2817927" cy="3047961"/>
          </a:xfrm>
          <a:prstGeom prst="rect">
            <a:avLst/>
          </a:prstGeom>
        </p:spPr>
      </p:pic>
      <p:sp>
        <p:nvSpPr>
          <p:cNvPr id="6" name="Rectangle 1">
            <a:extLst>
              <a:ext uri="{FF2B5EF4-FFF2-40B4-BE49-F238E27FC236}">
                <a16:creationId xmlns:a16="http://schemas.microsoft.com/office/drawing/2014/main" id="{20CD045E-FEBC-4D78-B82E-6FD50C1C249D}"/>
              </a:ext>
            </a:extLst>
          </p:cNvPr>
          <p:cNvSpPr>
            <a:spLocks noChangeArrowheads="1"/>
          </p:cNvSpPr>
          <p:nvPr/>
        </p:nvSpPr>
        <p:spPr bwMode="auto">
          <a:xfrm>
            <a:off x="3783126" y="2512750"/>
            <a:ext cx="7697673" cy="3046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Under the new legislation you need to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Ensure your </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4"/>
              </a:rPr>
              <a:t>website meets accessibility standards </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Publish a detailed accessibility statement based on the </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5"/>
              </a:rPr>
              <a:t>Government's model template</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 we'll explore this next session.</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You have until either Sept 2019 or Sept 2020 to comply, depending on whether your website is new or substantially changed since Sept 2018.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Stem the "inaccessible" flow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rgbClr val="000000"/>
                </a:solidFill>
                <a:effectLst/>
                <a:latin typeface="Arial" panose="020B0604020202020204" pitchFamily="34" charset="0"/>
                <a:cs typeface="Arial" panose="020B0604020202020204" pitchFamily="34" charset="0"/>
              </a:rPr>
              <a:t>Budget for testing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Involve others</a:t>
            </a:r>
            <a:endPar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04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4A0D5-3A3E-49A5-A806-533E480D5C74}"/>
              </a:ext>
            </a:extLst>
          </p:cNvPr>
          <p:cNvSpPr>
            <a:spLocks noGrp="1"/>
          </p:cNvSpPr>
          <p:nvPr>
            <p:ph type="title"/>
          </p:nvPr>
        </p:nvSpPr>
        <p:spPr/>
        <p:txBody>
          <a:bodyPr/>
          <a:lstStyle/>
          <a:p>
            <a:r>
              <a:rPr lang="en-GB" dirty="0"/>
              <a:t>Assessing priorities</a:t>
            </a:r>
          </a:p>
        </p:txBody>
      </p:sp>
      <p:sp>
        <p:nvSpPr>
          <p:cNvPr id="5" name="Content Placeholder 4">
            <a:extLst>
              <a:ext uri="{FF2B5EF4-FFF2-40B4-BE49-F238E27FC236}">
                <a16:creationId xmlns:a16="http://schemas.microsoft.com/office/drawing/2014/main" id="{2DABF342-816A-4AFA-9E37-B3639C1CA348}"/>
              </a:ext>
            </a:extLst>
          </p:cNvPr>
          <p:cNvSpPr>
            <a:spLocks noGrp="1"/>
          </p:cNvSpPr>
          <p:nvPr>
            <p:ph idx="1"/>
          </p:nvPr>
        </p:nvSpPr>
        <p:spPr/>
        <p:txBody>
          <a:bodyPr/>
          <a:lstStyle/>
          <a:p>
            <a:pPr fontAlgn="base"/>
            <a:r>
              <a:rPr lang="en-US" dirty="0"/>
              <a:t>Context 1:</a:t>
            </a:r>
          </a:p>
          <a:p>
            <a:pPr marL="457200" lvl="1" indent="0" fontAlgn="base">
              <a:buNone/>
            </a:pPr>
            <a:r>
              <a:rPr lang="en-US" dirty="0"/>
              <a:t>You outsource the website design and maintenance to others. </a:t>
            </a:r>
          </a:p>
          <a:p>
            <a:pPr lvl="1" fontAlgn="base"/>
            <a:r>
              <a:rPr lang="en-US" dirty="0"/>
              <a:t>Is website accessibility in the contract or in your procurement processes?</a:t>
            </a:r>
          </a:p>
          <a:p>
            <a:pPr lvl="1" fontAlgn="base"/>
            <a:r>
              <a:rPr lang="en-US" dirty="0"/>
              <a:t>Which accessibility standards do your suppliers currently meet?</a:t>
            </a:r>
          </a:p>
          <a:p>
            <a:pPr lvl="1" fontAlgn="base"/>
            <a:r>
              <a:rPr lang="en-US" dirty="0"/>
              <a:t>Which standards do they know they don’t yet meet?</a:t>
            </a:r>
          </a:p>
          <a:p>
            <a:pPr lvl="1" fontAlgn="base"/>
            <a:r>
              <a:rPr lang="en-US" dirty="0"/>
              <a:t>Is there an existing accessibility statement?</a:t>
            </a:r>
          </a:p>
          <a:p>
            <a:pPr lvl="1" fontAlgn="base"/>
            <a:r>
              <a:rPr lang="en-US" dirty="0"/>
              <a:t>How can they help you meet your obligation (or who else would be able to)?</a:t>
            </a:r>
          </a:p>
          <a:p>
            <a:pPr lvl="1" fontAlgn="base"/>
            <a:endParaRPr lang="en-US" dirty="0"/>
          </a:p>
        </p:txBody>
      </p:sp>
    </p:spTree>
    <p:extLst>
      <p:ext uri="{BB962C8B-B14F-4D97-AF65-F5344CB8AC3E}">
        <p14:creationId xmlns:p14="http://schemas.microsoft.com/office/powerpoint/2010/main" val="3539684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4A0D5-3A3E-49A5-A806-533E480D5C74}"/>
              </a:ext>
            </a:extLst>
          </p:cNvPr>
          <p:cNvSpPr>
            <a:spLocks noGrp="1"/>
          </p:cNvSpPr>
          <p:nvPr>
            <p:ph type="title"/>
          </p:nvPr>
        </p:nvSpPr>
        <p:spPr/>
        <p:txBody>
          <a:bodyPr/>
          <a:lstStyle/>
          <a:p>
            <a:r>
              <a:rPr lang="en-GB" dirty="0"/>
              <a:t>Assessing priorities</a:t>
            </a:r>
          </a:p>
        </p:txBody>
      </p:sp>
      <p:sp>
        <p:nvSpPr>
          <p:cNvPr id="5" name="Content Placeholder 4">
            <a:extLst>
              <a:ext uri="{FF2B5EF4-FFF2-40B4-BE49-F238E27FC236}">
                <a16:creationId xmlns:a16="http://schemas.microsoft.com/office/drawing/2014/main" id="{2DABF342-816A-4AFA-9E37-B3639C1CA348}"/>
              </a:ext>
            </a:extLst>
          </p:cNvPr>
          <p:cNvSpPr>
            <a:spLocks noGrp="1"/>
          </p:cNvSpPr>
          <p:nvPr>
            <p:ph idx="1"/>
          </p:nvPr>
        </p:nvSpPr>
        <p:spPr/>
        <p:txBody>
          <a:bodyPr>
            <a:normAutofit/>
          </a:bodyPr>
          <a:lstStyle/>
          <a:p>
            <a:pPr fontAlgn="base"/>
            <a:r>
              <a:rPr lang="en-US" dirty="0"/>
              <a:t>Context 2:</a:t>
            </a:r>
          </a:p>
          <a:p>
            <a:pPr marL="457200" lvl="1" indent="0" fontAlgn="base">
              <a:buNone/>
            </a:pPr>
            <a:r>
              <a:rPr lang="en-US" dirty="0"/>
              <a:t>You create and maintain the website using a third party tool or online site. You don’t do much code. </a:t>
            </a:r>
          </a:p>
          <a:p>
            <a:pPr lvl="1" fontAlgn="base"/>
            <a:r>
              <a:rPr lang="en-US" dirty="0"/>
              <a:t>Do you know the accessibility credentials of the tool/site you use? Can you find out?</a:t>
            </a:r>
          </a:p>
          <a:p>
            <a:pPr lvl="1" fontAlgn="base"/>
            <a:r>
              <a:rPr lang="en-US" dirty="0"/>
              <a:t>Which of the following good practices do you follow on web content AND downloadable resources? </a:t>
            </a:r>
          </a:p>
          <a:p>
            <a:pPr lvl="2" fontAlgn="base"/>
            <a:r>
              <a:rPr lang="en-US" dirty="0"/>
              <a:t>Checking </a:t>
            </a:r>
            <a:r>
              <a:rPr lang="en-US" dirty="0" err="1"/>
              <a:t>colour</a:t>
            </a:r>
            <a:r>
              <a:rPr lang="en-US" dirty="0"/>
              <a:t> contrasts (including the contrast on followed links) </a:t>
            </a:r>
          </a:p>
          <a:p>
            <a:pPr lvl="2" fontAlgn="base"/>
            <a:r>
              <a:rPr lang="en-US" dirty="0"/>
              <a:t>Using heading styles for navigation,</a:t>
            </a:r>
          </a:p>
          <a:p>
            <a:pPr lvl="2" fontAlgn="base"/>
            <a:r>
              <a:rPr lang="en-US" dirty="0"/>
              <a:t>Using meaningful, unique hyperlink text,</a:t>
            </a:r>
          </a:p>
          <a:p>
            <a:pPr lvl="2" fontAlgn="base"/>
            <a:r>
              <a:rPr lang="en-US" dirty="0"/>
              <a:t>Describing images or (marking them as decorative) </a:t>
            </a:r>
          </a:p>
          <a:p>
            <a:pPr lvl="2" fontAlgn="base"/>
            <a:r>
              <a:rPr lang="en-US" dirty="0"/>
              <a:t>Checking readability.</a:t>
            </a:r>
          </a:p>
        </p:txBody>
      </p:sp>
    </p:spTree>
    <p:extLst>
      <p:ext uri="{BB962C8B-B14F-4D97-AF65-F5344CB8AC3E}">
        <p14:creationId xmlns:p14="http://schemas.microsoft.com/office/powerpoint/2010/main" val="338335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1F08-5812-47BF-9A37-57C25E57DF98}"/>
              </a:ext>
            </a:extLst>
          </p:cNvPr>
          <p:cNvSpPr>
            <a:spLocks noGrp="1"/>
          </p:cNvSpPr>
          <p:nvPr>
            <p:ph type="title"/>
          </p:nvPr>
        </p:nvSpPr>
        <p:spPr/>
        <p:txBody>
          <a:bodyPr/>
          <a:lstStyle/>
          <a:p>
            <a:r>
              <a:rPr lang="en-GB" dirty="0"/>
              <a:t>Tell us your context (poll)</a:t>
            </a:r>
          </a:p>
        </p:txBody>
      </p:sp>
      <p:sp>
        <p:nvSpPr>
          <p:cNvPr id="3" name="Content Placeholder 2">
            <a:extLst>
              <a:ext uri="{FF2B5EF4-FFF2-40B4-BE49-F238E27FC236}">
                <a16:creationId xmlns:a16="http://schemas.microsoft.com/office/drawing/2014/main" id="{F611D801-068C-4B7D-9D9C-223003DEA21B}"/>
              </a:ext>
            </a:extLst>
          </p:cNvPr>
          <p:cNvSpPr>
            <a:spLocks noGrp="1"/>
          </p:cNvSpPr>
          <p:nvPr>
            <p:ph idx="1"/>
          </p:nvPr>
        </p:nvSpPr>
        <p:spPr/>
        <p:txBody>
          <a:bodyPr/>
          <a:lstStyle/>
          <a:p>
            <a:pPr marL="514350" indent="-514350">
              <a:buFont typeface="+mj-lt"/>
              <a:buAutoNum type="arabicPeriod"/>
            </a:pPr>
            <a:r>
              <a:rPr lang="en-US" dirty="0"/>
              <a:t>You outsource the website design and maintenance to others.</a:t>
            </a:r>
          </a:p>
          <a:p>
            <a:pPr marL="514350" indent="-514350">
              <a:buFont typeface="+mj-lt"/>
              <a:buAutoNum type="arabicPeriod"/>
            </a:pPr>
            <a:r>
              <a:rPr lang="en-US" dirty="0"/>
              <a:t>You create and maintain the website using a third party tool or online site. You don’t do much code. </a:t>
            </a:r>
          </a:p>
          <a:p>
            <a:pPr marL="514350" indent="-514350">
              <a:buFont typeface="+mj-lt"/>
              <a:buAutoNum type="arabicPeriod"/>
            </a:pPr>
            <a:r>
              <a:rPr lang="en-US" dirty="0"/>
              <a:t>You are technically skilled and can design web sites from scratch </a:t>
            </a:r>
          </a:p>
          <a:p>
            <a:pPr marL="514350" indent="-514350">
              <a:buFont typeface="+mj-lt"/>
              <a:buAutoNum type="arabicPeriod"/>
            </a:pPr>
            <a:r>
              <a:rPr lang="en-US" dirty="0"/>
              <a:t>Other </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GB" dirty="0"/>
          </a:p>
        </p:txBody>
      </p:sp>
    </p:spTree>
    <p:extLst>
      <p:ext uri="{BB962C8B-B14F-4D97-AF65-F5344CB8AC3E}">
        <p14:creationId xmlns:p14="http://schemas.microsoft.com/office/powerpoint/2010/main" val="4118734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4A0D5-3A3E-49A5-A806-533E480D5C74}"/>
              </a:ext>
            </a:extLst>
          </p:cNvPr>
          <p:cNvSpPr>
            <a:spLocks noGrp="1"/>
          </p:cNvSpPr>
          <p:nvPr>
            <p:ph type="title"/>
          </p:nvPr>
        </p:nvSpPr>
        <p:spPr/>
        <p:txBody>
          <a:bodyPr/>
          <a:lstStyle/>
          <a:p>
            <a:r>
              <a:rPr lang="en-GB" dirty="0"/>
              <a:t>Assessing priorities</a:t>
            </a:r>
          </a:p>
        </p:txBody>
      </p:sp>
      <p:sp>
        <p:nvSpPr>
          <p:cNvPr id="5" name="Content Placeholder 4">
            <a:extLst>
              <a:ext uri="{FF2B5EF4-FFF2-40B4-BE49-F238E27FC236}">
                <a16:creationId xmlns:a16="http://schemas.microsoft.com/office/drawing/2014/main" id="{2DABF342-816A-4AFA-9E37-B3639C1CA348}"/>
              </a:ext>
            </a:extLst>
          </p:cNvPr>
          <p:cNvSpPr>
            <a:spLocks noGrp="1"/>
          </p:cNvSpPr>
          <p:nvPr>
            <p:ph idx="1"/>
          </p:nvPr>
        </p:nvSpPr>
        <p:spPr/>
        <p:txBody>
          <a:bodyPr>
            <a:normAutofit/>
          </a:bodyPr>
          <a:lstStyle/>
          <a:p>
            <a:pPr fontAlgn="base"/>
            <a:r>
              <a:rPr lang="en-US" dirty="0"/>
              <a:t>Context 3:</a:t>
            </a:r>
          </a:p>
          <a:p>
            <a:pPr marL="457200" lvl="1" indent="0" fontAlgn="base">
              <a:buNone/>
            </a:pPr>
            <a:r>
              <a:rPr lang="en-US" dirty="0"/>
              <a:t>You are technically skilled and can design web sites from scratch  </a:t>
            </a:r>
          </a:p>
          <a:p>
            <a:pPr lvl="1" fontAlgn="base"/>
            <a:r>
              <a:rPr lang="en-US" dirty="0"/>
              <a:t>Do you develop content to the web accessibility guidelines?</a:t>
            </a:r>
          </a:p>
          <a:p>
            <a:pPr lvl="1" fontAlgn="base"/>
            <a:r>
              <a:rPr lang="en-US" dirty="0"/>
              <a:t>Do you exercise any quality control over content, including the following? </a:t>
            </a:r>
          </a:p>
          <a:p>
            <a:pPr lvl="2" fontAlgn="base"/>
            <a:r>
              <a:rPr lang="en-US" dirty="0"/>
              <a:t>Checking </a:t>
            </a:r>
            <a:r>
              <a:rPr lang="en-US" dirty="0" err="1"/>
              <a:t>colour</a:t>
            </a:r>
            <a:r>
              <a:rPr lang="en-US" dirty="0"/>
              <a:t> contrasts (including the contrast on followed links) </a:t>
            </a:r>
          </a:p>
          <a:p>
            <a:pPr lvl="2" fontAlgn="base"/>
            <a:r>
              <a:rPr lang="en-US" dirty="0"/>
              <a:t>Using heading styles for navigation,</a:t>
            </a:r>
          </a:p>
          <a:p>
            <a:pPr lvl="2" fontAlgn="base"/>
            <a:r>
              <a:rPr lang="en-US" dirty="0"/>
              <a:t>Using meaningful, unique hyperlink text,</a:t>
            </a:r>
          </a:p>
          <a:p>
            <a:pPr lvl="2" fontAlgn="base"/>
            <a:r>
              <a:rPr lang="en-US" dirty="0"/>
              <a:t>Describing images or (marking them as decorative) </a:t>
            </a:r>
          </a:p>
          <a:p>
            <a:pPr lvl="2" fontAlgn="base"/>
            <a:r>
              <a:rPr lang="en-US" dirty="0"/>
              <a:t>Checking readability.</a:t>
            </a:r>
          </a:p>
          <a:p>
            <a:pPr lvl="1" fontAlgn="base"/>
            <a:r>
              <a:rPr lang="en-US" dirty="0"/>
              <a:t>Do you know what your priorities will be now?</a:t>
            </a:r>
          </a:p>
        </p:txBody>
      </p:sp>
    </p:spTree>
    <p:extLst>
      <p:ext uri="{BB962C8B-B14F-4D97-AF65-F5344CB8AC3E}">
        <p14:creationId xmlns:p14="http://schemas.microsoft.com/office/powerpoint/2010/main" val="180915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F36E-F98F-4C48-8F1B-6E39D0F450FA}"/>
              </a:ext>
            </a:extLst>
          </p:cNvPr>
          <p:cNvSpPr>
            <a:spLocks noGrp="1"/>
          </p:cNvSpPr>
          <p:nvPr>
            <p:ph type="title"/>
          </p:nvPr>
        </p:nvSpPr>
        <p:spPr/>
        <p:txBody>
          <a:bodyPr/>
          <a:lstStyle/>
          <a:p>
            <a:r>
              <a:rPr lang="en-GB" dirty="0"/>
              <a:t>Task - 3 </a:t>
            </a:r>
          </a:p>
        </p:txBody>
      </p:sp>
      <p:sp>
        <p:nvSpPr>
          <p:cNvPr id="3" name="Content Placeholder 2">
            <a:extLst>
              <a:ext uri="{FF2B5EF4-FFF2-40B4-BE49-F238E27FC236}">
                <a16:creationId xmlns:a16="http://schemas.microsoft.com/office/drawing/2014/main" id="{68E08430-F8FE-4062-8133-07B06082514C}"/>
              </a:ext>
            </a:extLst>
          </p:cNvPr>
          <p:cNvSpPr>
            <a:spLocks noGrp="1"/>
          </p:cNvSpPr>
          <p:nvPr>
            <p:ph idx="1"/>
          </p:nvPr>
        </p:nvSpPr>
        <p:spPr/>
        <p:txBody>
          <a:bodyPr/>
          <a:lstStyle/>
          <a:p>
            <a:r>
              <a:rPr lang="en-GB" dirty="0"/>
              <a:t>In the chat pane, thinking about your context, identify </a:t>
            </a:r>
            <a:br>
              <a:rPr lang="en-GB" dirty="0"/>
            </a:br>
            <a:endParaRPr lang="en-GB" dirty="0"/>
          </a:p>
          <a:p>
            <a:pPr lvl="1"/>
            <a:r>
              <a:rPr lang="en-GB" dirty="0"/>
              <a:t>What you can influence, </a:t>
            </a:r>
          </a:p>
          <a:p>
            <a:pPr lvl="1"/>
            <a:r>
              <a:rPr lang="en-GB" dirty="0"/>
              <a:t>How you might influence it,</a:t>
            </a:r>
          </a:p>
          <a:p>
            <a:pPr lvl="1"/>
            <a:r>
              <a:rPr lang="en-GB" dirty="0"/>
              <a:t>Where you might get extra support,</a:t>
            </a:r>
          </a:p>
          <a:p>
            <a:pPr lvl="1"/>
            <a:r>
              <a:rPr lang="en-GB" dirty="0"/>
              <a:t>What your priorities might be. </a:t>
            </a:r>
          </a:p>
        </p:txBody>
      </p:sp>
    </p:spTree>
    <p:extLst>
      <p:ext uri="{BB962C8B-B14F-4D97-AF65-F5344CB8AC3E}">
        <p14:creationId xmlns:p14="http://schemas.microsoft.com/office/powerpoint/2010/main" val="4245965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4A0D5-3A3E-49A5-A806-533E480D5C74}"/>
              </a:ext>
            </a:extLst>
          </p:cNvPr>
          <p:cNvSpPr>
            <a:spLocks noGrp="1"/>
          </p:cNvSpPr>
          <p:nvPr>
            <p:ph type="title"/>
          </p:nvPr>
        </p:nvSpPr>
        <p:spPr/>
        <p:txBody>
          <a:bodyPr/>
          <a:lstStyle/>
          <a:p>
            <a:r>
              <a:rPr lang="en-GB" dirty="0"/>
              <a:t>Action planning</a:t>
            </a:r>
          </a:p>
        </p:txBody>
      </p:sp>
      <p:sp>
        <p:nvSpPr>
          <p:cNvPr id="5" name="Content Placeholder 4">
            <a:extLst>
              <a:ext uri="{FF2B5EF4-FFF2-40B4-BE49-F238E27FC236}">
                <a16:creationId xmlns:a16="http://schemas.microsoft.com/office/drawing/2014/main" id="{2DABF342-816A-4AFA-9E37-B3639C1CA348}"/>
              </a:ext>
            </a:extLst>
          </p:cNvPr>
          <p:cNvSpPr>
            <a:spLocks noGrp="1"/>
          </p:cNvSpPr>
          <p:nvPr>
            <p:ph idx="1"/>
          </p:nvPr>
        </p:nvSpPr>
        <p:spPr/>
        <p:txBody>
          <a:bodyPr/>
          <a:lstStyle/>
          <a:p>
            <a:pPr marL="0" indent="0" fontAlgn="base">
              <a:buNone/>
            </a:pPr>
            <a:r>
              <a:rPr lang="en-US" dirty="0"/>
              <a:t>Please add into the chat pane your intended actions as a result of this session:</a:t>
            </a:r>
          </a:p>
          <a:p>
            <a:pPr fontAlgn="base"/>
            <a:r>
              <a:rPr lang="en-US" dirty="0"/>
              <a:t>Practical – things you can do on your own</a:t>
            </a:r>
          </a:p>
          <a:p>
            <a:pPr fontAlgn="base"/>
            <a:endParaRPr lang="en-US" dirty="0"/>
          </a:p>
          <a:p>
            <a:pPr fontAlgn="base"/>
            <a:r>
              <a:rPr lang="en-US" dirty="0"/>
              <a:t>Policy – things that require input, support or agreement from other people.</a:t>
            </a:r>
          </a:p>
          <a:p>
            <a:pPr fontAlgn="base"/>
            <a:endParaRPr lang="en-US" dirty="0"/>
          </a:p>
          <a:p>
            <a:pPr fontAlgn="base"/>
            <a:r>
              <a:rPr lang="en-US" dirty="0"/>
              <a:t>Dissemination – do you have other contacts in your networks who would benefit from coming to one of these sessions?</a:t>
            </a:r>
          </a:p>
          <a:p>
            <a:pPr fontAlgn="base"/>
            <a:endParaRPr lang="en-US" dirty="0"/>
          </a:p>
        </p:txBody>
      </p:sp>
    </p:spTree>
    <p:extLst>
      <p:ext uri="{BB962C8B-B14F-4D97-AF65-F5344CB8AC3E}">
        <p14:creationId xmlns:p14="http://schemas.microsoft.com/office/powerpoint/2010/main" val="32593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EF6F-2E7A-4427-8031-D90B7B7B9043}"/>
              </a:ext>
            </a:extLst>
          </p:cNvPr>
          <p:cNvSpPr>
            <a:spLocks noGrp="1"/>
          </p:cNvSpPr>
          <p:nvPr>
            <p:ph type="title"/>
          </p:nvPr>
        </p:nvSpPr>
        <p:spPr/>
        <p:txBody>
          <a:bodyPr/>
          <a:lstStyle/>
          <a:p>
            <a:r>
              <a:rPr lang="en-GB" dirty="0"/>
              <a:t>Part 2 – Accessibility statements</a:t>
            </a:r>
          </a:p>
        </p:txBody>
      </p:sp>
      <p:sp>
        <p:nvSpPr>
          <p:cNvPr id="3" name="Content Placeholder 2">
            <a:extLst>
              <a:ext uri="{FF2B5EF4-FFF2-40B4-BE49-F238E27FC236}">
                <a16:creationId xmlns:a16="http://schemas.microsoft.com/office/drawing/2014/main" id="{B9FB384C-6B24-4CB9-A93F-5ECDBCC628FA}"/>
              </a:ext>
            </a:extLst>
          </p:cNvPr>
          <p:cNvSpPr>
            <a:spLocks noGrp="1"/>
          </p:cNvSpPr>
          <p:nvPr>
            <p:ph idx="1"/>
          </p:nvPr>
        </p:nvSpPr>
        <p:spPr/>
        <p:txBody>
          <a:bodyPr>
            <a:normAutofit/>
          </a:bodyPr>
          <a:lstStyle/>
          <a:p>
            <a:r>
              <a:rPr lang="en-GB" dirty="0"/>
              <a:t>Using the content of this session to </a:t>
            </a:r>
          </a:p>
          <a:p>
            <a:pPr lvl="1"/>
            <a:r>
              <a:rPr lang="en-GB" dirty="0"/>
              <a:t>Start to write an accessibility statement that includes </a:t>
            </a:r>
          </a:p>
          <a:p>
            <a:pPr lvl="1" fontAlgn="base"/>
            <a:r>
              <a:rPr lang="en-US" dirty="0"/>
              <a:t>Benefits to users</a:t>
            </a:r>
            <a:endParaRPr lang="en-US" sz="3200" dirty="0"/>
          </a:p>
          <a:p>
            <a:pPr lvl="1" fontAlgn="base"/>
            <a:r>
              <a:rPr lang="en-US" dirty="0"/>
              <a:t>Issues and remedies</a:t>
            </a:r>
            <a:endParaRPr lang="en-US" sz="3200" dirty="0"/>
          </a:p>
          <a:p>
            <a:pPr lvl="1" fontAlgn="base"/>
            <a:r>
              <a:rPr lang="en-US" dirty="0"/>
              <a:t>Getting the processes in place</a:t>
            </a:r>
            <a:endParaRPr lang="en-US" sz="3200" dirty="0"/>
          </a:p>
          <a:p>
            <a:pPr lvl="1" fontAlgn="base"/>
            <a:r>
              <a:rPr lang="en-US" dirty="0"/>
              <a:t>Technical and testing </a:t>
            </a:r>
          </a:p>
          <a:p>
            <a:pPr lvl="1" fontAlgn="base"/>
            <a:r>
              <a:rPr lang="en-US" dirty="0"/>
              <a:t>Action planning</a:t>
            </a:r>
            <a:endParaRPr lang="en-GB" dirty="0"/>
          </a:p>
        </p:txBody>
      </p:sp>
    </p:spTree>
    <p:extLst>
      <p:ext uri="{BB962C8B-B14F-4D97-AF65-F5344CB8AC3E}">
        <p14:creationId xmlns:p14="http://schemas.microsoft.com/office/powerpoint/2010/main" val="221896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8537C3D-962E-49FA-8EB3-CEE566551640}"/>
              </a:ext>
            </a:extLst>
          </p:cNvPr>
          <p:cNvSpPr/>
          <p:nvPr/>
        </p:nvSpPr>
        <p:spPr>
          <a:xfrm>
            <a:off x="4082960" y="3675484"/>
            <a:ext cx="7454810" cy="162595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51D7A28C-2424-4910-832D-F53E85CAD522}"/>
              </a:ext>
            </a:extLst>
          </p:cNvPr>
          <p:cNvSpPr/>
          <p:nvPr/>
        </p:nvSpPr>
        <p:spPr>
          <a:xfrm>
            <a:off x="4082960" y="2414979"/>
            <a:ext cx="7454810" cy="11508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35CCD50-4511-49EF-9AFB-E4CE08BD9B26}"/>
              </a:ext>
            </a:extLst>
          </p:cNvPr>
          <p:cNvSpPr>
            <a:spLocks noGrp="1"/>
          </p:cNvSpPr>
          <p:nvPr>
            <p:ph type="title"/>
          </p:nvPr>
        </p:nvSpPr>
        <p:spPr/>
        <p:txBody>
          <a:bodyPr/>
          <a:lstStyle/>
          <a:p>
            <a:r>
              <a:rPr lang="en-GB" dirty="0"/>
              <a:t>The legislation in a nutshell</a:t>
            </a:r>
          </a:p>
        </p:txBody>
      </p:sp>
      <p:sp>
        <p:nvSpPr>
          <p:cNvPr id="3" name="TextBox 2">
            <a:extLst>
              <a:ext uri="{FF2B5EF4-FFF2-40B4-BE49-F238E27FC236}">
                <a16:creationId xmlns:a16="http://schemas.microsoft.com/office/drawing/2014/main" id="{8A105B24-D07C-4AEB-9DA1-122842E836E1}"/>
              </a:ext>
            </a:extLst>
          </p:cNvPr>
          <p:cNvSpPr txBox="1"/>
          <p:nvPr/>
        </p:nvSpPr>
        <p:spPr>
          <a:xfrm>
            <a:off x="792383" y="3429000"/>
            <a:ext cx="2159823" cy="1200329"/>
          </a:xfrm>
          <a:prstGeom prst="rect">
            <a:avLst/>
          </a:prstGeom>
          <a:noFill/>
        </p:spPr>
        <p:txBody>
          <a:bodyPr wrap="square" rtlCol="0">
            <a:spAutoFit/>
          </a:bodyPr>
          <a:lstStyle/>
          <a:p>
            <a:r>
              <a:rPr lang="en-GB" dirty="0"/>
              <a:t>Websites and ‘active admin’ content need to be compliant by Sept 23rd 2019</a:t>
            </a:r>
          </a:p>
        </p:txBody>
      </p:sp>
      <p:sp>
        <p:nvSpPr>
          <p:cNvPr id="4" name="TextBox 3">
            <a:extLst>
              <a:ext uri="{FF2B5EF4-FFF2-40B4-BE49-F238E27FC236}">
                <a16:creationId xmlns:a16="http://schemas.microsoft.com/office/drawing/2014/main" id="{F7BE8CC9-8D29-4A78-B90B-F8769CE20C1F}"/>
              </a:ext>
            </a:extLst>
          </p:cNvPr>
          <p:cNvSpPr txBox="1"/>
          <p:nvPr/>
        </p:nvSpPr>
        <p:spPr>
          <a:xfrm>
            <a:off x="5165817" y="3948796"/>
            <a:ext cx="2305050" cy="1200329"/>
          </a:xfrm>
          <a:prstGeom prst="rect">
            <a:avLst/>
          </a:prstGeom>
          <a:noFill/>
        </p:spPr>
        <p:txBody>
          <a:bodyPr wrap="square" rtlCol="0">
            <a:spAutoFit/>
          </a:bodyPr>
          <a:lstStyle/>
          <a:p>
            <a:r>
              <a:rPr lang="en-GB" dirty="0"/>
              <a:t>Documents </a:t>
            </a:r>
            <a:r>
              <a:rPr lang="en-GB" b="1" dirty="0"/>
              <a:t>published</a:t>
            </a:r>
            <a:r>
              <a:rPr lang="en-GB" dirty="0"/>
              <a:t> before 23 Sept 2018 are not in active admin use. Exempt.</a:t>
            </a:r>
          </a:p>
        </p:txBody>
      </p:sp>
      <p:sp>
        <p:nvSpPr>
          <p:cNvPr id="5" name="TextBox 4">
            <a:extLst>
              <a:ext uri="{FF2B5EF4-FFF2-40B4-BE49-F238E27FC236}">
                <a16:creationId xmlns:a16="http://schemas.microsoft.com/office/drawing/2014/main" id="{976B82F6-BDDD-435D-A8FD-BD988EAF5DD7}"/>
              </a:ext>
            </a:extLst>
          </p:cNvPr>
          <p:cNvSpPr txBox="1"/>
          <p:nvPr/>
        </p:nvSpPr>
        <p:spPr>
          <a:xfrm>
            <a:off x="5165817" y="2447934"/>
            <a:ext cx="2305050" cy="923330"/>
          </a:xfrm>
          <a:prstGeom prst="rect">
            <a:avLst/>
          </a:prstGeom>
          <a:noFill/>
        </p:spPr>
        <p:txBody>
          <a:bodyPr wrap="square" rtlCol="0">
            <a:spAutoFit/>
          </a:bodyPr>
          <a:lstStyle/>
          <a:p>
            <a:r>
              <a:rPr lang="en-GB" dirty="0"/>
              <a:t>Your website hasn’t been updated since before 23 Sept 2018</a:t>
            </a:r>
          </a:p>
        </p:txBody>
      </p:sp>
      <p:sp>
        <p:nvSpPr>
          <p:cNvPr id="6" name="TextBox 5">
            <a:extLst>
              <a:ext uri="{FF2B5EF4-FFF2-40B4-BE49-F238E27FC236}">
                <a16:creationId xmlns:a16="http://schemas.microsoft.com/office/drawing/2014/main" id="{CDD1F662-BEB0-4954-817B-DE5AEB144CC1}"/>
              </a:ext>
            </a:extLst>
          </p:cNvPr>
          <p:cNvSpPr txBox="1"/>
          <p:nvPr/>
        </p:nvSpPr>
        <p:spPr>
          <a:xfrm>
            <a:off x="8849543" y="2450852"/>
            <a:ext cx="2305050" cy="923330"/>
          </a:xfrm>
          <a:prstGeom prst="rect">
            <a:avLst/>
          </a:prstGeom>
          <a:noFill/>
        </p:spPr>
        <p:txBody>
          <a:bodyPr wrap="square" rtlCol="0">
            <a:spAutoFit/>
          </a:bodyPr>
          <a:lstStyle/>
          <a:p>
            <a:r>
              <a:rPr lang="en-GB" dirty="0"/>
              <a:t>In which case your website must comply by Sept 2020</a:t>
            </a:r>
          </a:p>
        </p:txBody>
      </p:sp>
      <p:sp>
        <p:nvSpPr>
          <p:cNvPr id="7" name="TextBox 6">
            <a:extLst>
              <a:ext uri="{FF2B5EF4-FFF2-40B4-BE49-F238E27FC236}">
                <a16:creationId xmlns:a16="http://schemas.microsoft.com/office/drawing/2014/main" id="{1760154B-5916-4C00-98CD-5266C6ACCC3A}"/>
              </a:ext>
            </a:extLst>
          </p:cNvPr>
          <p:cNvSpPr txBox="1"/>
          <p:nvPr/>
        </p:nvSpPr>
        <p:spPr>
          <a:xfrm>
            <a:off x="8849543" y="3762532"/>
            <a:ext cx="2489019" cy="1477328"/>
          </a:xfrm>
          <a:prstGeom prst="rect">
            <a:avLst/>
          </a:prstGeom>
          <a:noFill/>
        </p:spPr>
        <p:txBody>
          <a:bodyPr wrap="square" rtlCol="0">
            <a:spAutoFit/>
          </a:bodyPr>
          <a:lstStyle/>
          <a:p>
            <a:r>
              <a:rPr lang="en-GB" dirty="0"/>
              <a:t>Content created after 2019 must comply but older ‘active admin’ content needs to comply by Sept 2020.</a:t>
            </a:r>
          </a:p>
        </p:txBody>
      </p:sp>
      <p:sp>
        <p:nvSpPr>
          <p:cNvPr id="9" name="TextBox 8">
            <a:extLst>
              <a:ext uri="{FF2B5EF4-FFF2-40B4-BE49-F238E27FC236}">
                <a16:creationId xmlns:a16="http://schemas.microsoft.com/office/drawing/2014/main" id="{6299080F-B1D2-4FA9-8D0E-79F97939D0AC}"/>
              </a:ext>
            </a:extLst>
          </p:cNvPr>
          <p:cNvSpPr txBox="1"/>
          <p:nvPr/>
        </p:nvSpPr>
        <p:spPr>
          <a:xfrm>
            <a:off x="4082960" y="2751356"/>
            <a:ext cx="1011555" cy="369332"/>
          </a:xfrm>
          <a:prstGeom prst="rect">
            <a:avLst/>
          </a:prstGeom>
          <a:noFill/>
        </p:spPr>
        <p:txBody>
          <a:bodyPr wrap="square" rtlCol="0">
            <a:spAutoFit/>
          </a:bodyPr>
          <a:lstStyle/>
          <a:p>
            <a:r>
              <a:rPr lang="en-GB" b="1" dirty="0"/>
              <a:t>Website</a:t>
            </a:r>
          </a:p>
        </p:txBody>
      </p:sp>
      <p:sp>
        <p:nvSpPr>
          <p:cNvPr id="10" name="TextBox 9">
            <a:extLst>
              <a:ext uri="{FF2B5EF4-FFF2-40B4-BE49-F238E27FC236}">
                <a16:creationId xmlns:a16="http://schemas.microsoft.com/office/drawing/2014/main" id="{B5D5EA1F-E0C8-4AED-81CB-4BC7F1B9F334}"/>
              </a:ext>
            </a:extLst>
          </p:cNvPr>
          <p:cNvSpPr txBox="1"/>
          <p:nvPr/>
        </p:nvSpPr>
        <p:spPr>
          <a:xfrm>
            <a:off x="4104730" y="4155030"/>
            <a:ext cx="1011555" cy="646331"/>
          </a:xfrm>
          <a:prstGeom prst="rect">
            <a:avLst/>
          </a:prstGeom>
          <a:noFill/>
        </p:spPr>
        <p:txBody>
          <a:bodyPr wrap="square" rtlCol="0">
            <a:spAutoFit/>
          </a:bodyPr>
          <a:lstStyle/>
          <a:p>
            <a:pPr algn="ctr"/>
            <a:r>
              <a:rPr lang="en-GB" b="1" dirty="0"/>
              <a:t>“Office” files</a:t>
            </a:r>
          </a:p>
        </p:txBody>
      </p:sp>
      <p:sp>
        <p:nvSpPr>
          <p:cNvPr id="12" name="Rectangle 11">
            <a:extLst>
              <a:ext uri="{FF2B5EF4-FFF2-40B4-BE49-F238E27FC236}">
                <a16:creationId xmlns:a16="http://schemas.microsoft.com/office/drawing/2014/main" id="{DC4B692C-9EAE-4D44-9962-E9879031FD61}"/>
              </a:ext>
            </a:extLst>
          </p:cNvPr>
          <p:cNvSpPr/>
          <p:nvPr/>
        </p:nvSpPr>
        <p:spPr>
          <a:xfrm>
            <a:off x="421584" y="3945957"/>
            <a:ext cx="2678940" cy="1569660"/>
          </a:xfrm>
          <a:prstGeom prst="rect">
            <a:avLst/>
          </a:prstGeom>
          <a:noFill/>
        </p:spPr>
        <p:txBody>
          <a:bodyPr wrap="none" lIns="91440" tIns="45720" rIns="91440" bIns="45720">
            <a:prstTxWarp prst="textArchDown">
              <a:avLst/>
            </a:prstTxWarp>
            <a:spAutoFit/>
          </a:bodyPr>
          <a:lstStyle/>
          <a:p>
            <a:pPr algn="ctr"/>
            <a:r>
              <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2019</a:t>
            </a:r>
          </a:p>
        </p:txBody>
      </p:sp>
      <p:sp>
        <p:nvSpPr>
          <p:cNvPr id="14" name="Rectangle 13">
            <a:extLst>
              <a:ext uri="{FF2B5EF4-FFF2-40B4-BE49-F238E27FC236}">
                <a16:creationId xmlns:a16="http://schemas.microsoft.com/office/drawing/2014/main" id="{F2576F34-7A7C-42BA-B2BB-D58A9B3314C2}"/>
              </a:ext>
            </a:extLst>
          </p:cNvPr>
          <p:cNvSpPr/>
          <p:nvPr/>
        </p:nvSpPr>
        <p:spPr>
          <a:xfrm>
            <a:off x="421584" y="2864872"/>
            <a:ext cx="2678940" cy="1569660"/>
          </a:xfrm>
          <a:prstGeom prst="rect">
            <a:avLst/>
          </a:prstGeom>
          <a:noFill/>
        </p:spPr>
        <p:txBody>
          <a:bodyPr wrap="none" lIns="91440" tIns="45720" rIns="91440" bIns="45720">
            <a:prstTxWarp prst="textArchUp">
              <a:avLst/>
            </a:prstTxWarp>
            <a:spAutoFit/>
          </a:bodyPr>
          <a:lstStyle/>
          <a:p>
            <a:pPr algn="ctr"/>
            <a:r>
              <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2019</a:t>
            </a:r>
          </a:p>
        </p:txBody>
      </p:sp>
      <p:sp>
        <p:nvSpPr>
          <p:cNvPr id="17" name="Arrow: Right 16">
            <a:extLst>
              <a:ext uri="{FF2B5EF4-FFF2-40B4-BE49-F238E27FC236}">
                <a16:creationId xmlns:a16="http://schemas.microsoft.com/office/drawing/2014/main" id="{26904E7F-5C23-41D5-9383-6CF370C03BB6}"/>
              </a:ext>
            </a:extLst>
          </p:cNvPr>
          <p:cNvSpPr/>
          <p:nvPr/>
        </p:nvSpPr>
        <p:spPr>
          <a:xfrm>
            <a:off x="7542169" y="2751356"/>
            <a:ext cx="870312" cy="357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ECEF46C-1497-4EC8-AF0C-025F649DF66B}"/>
              </a:ext>
            </a:extLst>
          </p:cNvPr>
          <p:cNvSpPr txBox="1"/>
          <p:nvPr/>
        </p:nvSpPr>
        <p:spPr>
          <a:xfrm>
            <a:off x="921747" y="1404086"/>
            <a:ext cx="8997315" cy="369332"/>
          </a:xfrm>
          <a:prstGeom prst="rect">
            <a:avLst/>
          </a:prstGeom>
          <a:noFill/>
        </p:spPr>
        <p:txBody>
          <a:bodyPr wrap="square" rtlCol="0">
            <a:spAutoFit/>
          </a:bodyPr>
          <a:lstStyle/>
          <a:p>
            <a:r>
              <a:rPr lang="en-GB" dirty="0"/>
              <a:t>Over riding principle = (</a:t>
            </a:r>
            <a:r>
              <a:rPr lang="en-GB" dirty="0" err="1"/>
              <a:t>i</a:t>
            </a:r>
            <a:r>
              <a:rPr lang="en-GB" dirty="0"/>
              <a:t>) stem the flow of new inaccessible content then (ii) tackle the legacy.</a:t>
            </a:r>
          </a:p>
        </p:txBody>
      </p:sp>
      <p:sp>
        <p:nvSpPr>
          <p:cNvPr id="19" name="Rectangle 18">
            <a:extLst>
              <a:ext uri="{FF2B5EF4-FFF2-40B4-BE49-F238E27FC236}">
                <a16:creationId xmlns:a16="http://schemas.microsoft.com/office/drawing/2014/main" id="{B42DAB49-302F-4F42-87FB-FD63B2608433}"/>
              </a:ext>
            </a:extLst>
          </p:cNvPr>
          <p:cNvSpPr/>
          <p:nvPr/>
        </p:nvSpPr>
        <p:spPr>
          <a:xfrm>
            <a:off x="2930643" y="3844498"/>
            <a:ext cx="949299" cy="369332"/>
          </a:xfrm>
          <a:prstGeom prst="rect">
            <a:avLst/>
          </a:prstGeom>
        </p:spPr>
        <p:txBody>
          <a:bodyPr wrap="none">
            <a:spAutoFit/>
          </a:bodyPr>
          <a:lstStyle/>
          <a:p>
            <a:r>
              <a:rPr lang="en-GB" dirty="0"/>
              <a:t>…unless</a:t>
            </a:r>
          </a:p>
        </p:txBody>
      </p:sp>
      <p:sp>
        <p:nvSpPr>
          <p:cNvPr id="20" name="Rectangle: Rounded Corners 19">
            <a:extLst>
              <a:ext uri="{FF2B5EF4-FFF2-40B4-BE49-F238E27FC236}">
                <a16:creationId xmlns:a16="http://schemas.microsoft.com/office/drawing/2014/main" id="{55D2393F-B012-45B6-A8C2-3A54C9953170}"/>
              </a:ext>
            </a:extLst>
          </p:cNvPr>
          <p:cNvSpPr/>
          <p:nvPr/>
        </p:nvSpPr>
        <p:spPr>
          <a:xfrm>
            <a:off x="4082959" y="5391583"/>
            <a:ext cx="7454810" cy="5870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F85398CB-2B7D-44F4-B03B-F242F82BB733}"/>
              </a:ext>
            </a:extLst>
          </p:cNvPr>
          <p:cNvSpPr txBox="1"/>
          <p:nvPr/>
        </p:nvSpPr>
        <p:spPr>
          <a:xfrm>
            <a:off x="4255634" y="5489930"/>
            <a:ext cx="1011555" cy="369332"/>
          </a:xfrm>
          <a:prstGeom prst="rect">
            <a:avLst/>
          </a:prstGeom>
          <a:noFill/>
        </p:spPr>
        <p:txBody>
          <a:bodyPr wrap="square" rtlCol="0">
            <a:spAutoFit/>
          </a:bodyPr>
          <a:lstStyle/>
          <a:p>
            <a:r>
              <a:rPr lang="en-GB" b="1" dirty="0"/>
              <a:t>Video</a:t>
            </a:r>
          </a:p>
        </p:txBody>
      </p:sp>
      <p:sp>
        <p:nvSpPr>
          <p:cNvPr id="22" name="TextBox 21">
            <a:extLst>
              <a:ext uri="{FF2B5EF4-FFF2-40B4-BE49-F238E27FC236}">
                <a16:creationId xmlns:a16="http://schemas.microsoft.com/office/drawing/2014/main" id="{54745B66-D6E4-4599-80BA-9F1CF509A20B}"/>
              </a:ext>
            </a:extLst>
          </p:cNvPr>
          <p:cNvSpPr txBox="1"/>
          <p:nvPr/>
        </p:nvSpPr>
        <p:spPr>
          <a:xfrm>
            <a:off x="5528447" y="5489929"/>
            <a:ext cx="5768068" cy="369332"/>
          </a:xfrm>
          <a:prstGeom prst="rect">
            <a:avLst/>
          </a:prstGeom>
          <a:noFill/>
        </p:spPr>
        <p:txBody>
          <a:bodyPr wrap="square" rtlCol="0">
            <a:spAutoFit/>
          </a:bodyPr>
          <a:lstStyle/>
          <a:p>
            <a:r>
              <a:rPr lang="en-GB" dirty="0"/>
              <a:t>Must comply by Sept 2020, whether on new or old site.</a:t>
            </a:r>
          </a:p>
        </p:txBody>
      </p:sp>
      <p:sp>
        <p:nvSpPr>
          <p:cNvPr id="23" name="TextBox 22">
            <a:extLst>
              <a:ext uri="{FF2B5EF4-FFF2-40B4-BE49-F238E27FC236}">
                <a16:creationId xmlns:a16="http://schemas.microsoft.com/office/drawing/2014/main" id="{50D462D1-9F53-4336-A15B-C9B69BDD1A4A}"/>
              </a:ext>
            </a:extLst>
          </p:cNvPr>
          <p:cNvSpPr txBox="1"/>
          <p:nvPr/>
        </p:nvSpPr>
        <p:spPr>
          <a:xfrm>
            <a:off x="7771859" y="4410981"/>
            <a:ext cx="892082" cy="369332"/>
          </a:xfrm>
          <a:prstGeom prst="rect">
            <a:avLst/>
          </a:prstGeom>
          <a:noFill/>
        </p:spPr>
        <p:txBody>
          <a:bodyPr wrap="square" rtlCol="0">
            <a:spAutoFit/>
          </a:bodyPr>
          <a:lstStyle/>
          <a:p>
            <a:r>
              <a:rPr lang="en-GB" b="1" dirty="0"/>
              <a:t>But</a:t>
            </a:r>
          </a:p>
        </p:txBody>
      </p:sp>
    </p:spTree>
    <p:extLst>
      <p:ext uri="{BB962C8B-B14F-4D97-AF65-F5344CB8AC3E}">
        <p14:creationId xmlns:p14="http://schemas.microsoft.com/office/powerpoint/2010/main" val="293109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263B-8F0D-4E1C-94DC-FC15832ABB55}"/>
              </a:ext>
            </a:extLst>
          </p:cNvPr>
          <p:cNvSpPr>
            <a:spLocks noGrp="1"/>
          </p:cNvSpPr>
          <p:nvPr>
            <p:ph type="title"/>
          </p:nvPr>
        </p:nvSpPr>
        <p:spPr>
          <a:xfrm>
            <a:off x="838199" y="365125"/>
            <a:ext cx="10601325" cy="1325563"/>
          </a:xfrm>
        </p:spPr>
        <p:txBody>
          <a:bodyPr/>
          <a:lstStyle/>
          <a:p>
            <a:r>
              <a:rPr lang="en-GB" dirty="0"/>
              <a:t>Accessibility in 4 words and 1 phrase</a:t>
            </a:r>
          </a:p>
        </p:txBody>
      </p:sp>
      <p:sp>
        <p:nvSpPr>
          <p:cNvPr id="3" name="Content Placeholder 2">
            <a:extLst>
              <a:ext uri="{FF2B5EF4-FFF2-40B4-BE49-F238E27FC236}">
                <a16:creationId xmlns:a16="http://schemas.microsoft.com/office/drawing/2014/main" id="{6EAAA7E0-7E57-4FD7-B787-667EE63D344E}"/>
              </a:ext>
            </a:extLst>
          </p:cNvPr>
          <p:cNvSpPr>
            <a:spLocks noGrp="1"/>
          </p:cNvSpPr>
          <p:nvPr>
            <p:ph idx="1"/>
          </p:nvPr>
        </p:nvSpPr>
        <p:spPr/>
        <p:txBody>
          <a:bodyPr/>
          <a:lstStyle/>
          <a:p>
            <a:pPr marL="0" indent="0">
              <a:buNone/>
            </a:pPr>
            <a:r>
              <a:rPr lang="en-GB" b="1" dirty="0"/>
              <a:t>4 words</a:t>
            </a:r>
          </a:p>
          <a:p>
            <a:r>
              <a:rPr lang="en-GB" dirty="0"/>
              <a:t>Perceivable</a:t>
            </a:r>
          </a:p>
          <a:p>
            <a:r>
              <a:rPr lang="en-GB" dirty="0"/>
              <a:t>Operable</a:t>
            </a:r>
          </a:p>
          <a:p>
            <a:r>
              <a:rPr lang="en-GB" dirty="0"/>
              <a:t>Understandable</a:t>
            </a:r>
          </a:p>
          <a:p>
            <a:r>
              <a:rPr lang="en-GB" dirty="0"/>
              <a:t>Robust</a:t>
            </a:r>
          </a:p>
          <a:p>
            <a:endParaRPr lang="en-GB" dirty="0"/>
          </a:p>
          <a:p>
            <a:pPr marL="0" indent="0">
              <a:buNone/>
            </a:pPr>
            <a:r>
              <a:rPr lang="en-GB" b="1" dirty="0"/>
              <a:t>1 phrase</a:t>
            </a:r>
          </a:p>
          <a:p>
            <a:pPr marL="0" indent="0">
              <a:buNone/>
            </a:pPr>
            <a:r>
              <a:rPr lang="en-GB" dirty="0"/>
              <a:t>“Accessible to whom?”</a:t>
            </a:r>
          </a:p>
        </p:txBody>
      </p:sp>
      <p:sp>
        <p:nvSpPr>
          <p:cNvPr id="4" name="TextBox 3">
            <a:extLst>
              <a:ext uri="{FF2B5EF4-FFF2-40B4-BE49-F238E27FC236}">
                <a16:creationId xmlns:a16="http://schemas.microsoft.com/office/drawing/2014/main" id="{209BB784-6DFD-4097-81EF-C9B1952771F0}"/>
              </a:ext>
            </a:extLst>
          </p:cNvPr>
          <p:cNvSpPr txBox="1"/>
          <p:nvPr/>
        </p:nvSpPr>
        <p:spPr>
          <a:xfrm>
            <a:off x="6305006" y="2290354"/>
            <a:ext cx="5048794" cy="3693319"/>
          </a:xfrm>
          <a:prstGeom prst="rect">
            <a:avLst/>
          </a:prstGeom>
          <a:noFill/>
        </p:spPr>
        <p:txBody>
          <a:bodyPr wrap="square" rtlCol="0">
            <a:spAutoFit/>
          </a:bodyPr>
          <a:lstStyle/>
          <a:p>
            <a:r>
              <a:rPr lang="en-US" dirty="0"/>
              <a:t>The web is not a </a:t>
            </a:r>
            <a:r>
              <a:rPr lang="en-US" i="1" dirty="0"/>
              <a:t>barrier</a:t>
            </a:r>
            <a:r>
              <a:rPr lang="en-US" dirty="0"/>
              <a:t> to people with disabilities, it is the </a:t>
            </a:r>
            <a:r>
              <a:rPr lang="en-US" i="1" dirty="0"/>
              <a:t>solution</a:t>
            </a:r>
            <a:r>
              <a:rPr lang="en-US" dirty="0"/>
              <a:t>. </a:t>
            </a:r>
          </a:p>
          <a:p>
            <a:endParaRPr lang="en-US" dirty="0"/>
          </a:p>
          <a:p>
            <a:r>
              <a:rPr lang="en-US" dirty="0"/>
              <a:t>However, for the web to reach its full potential for people with disabilities, </a:t>
            </a:r>
            <a:r>
              <a:rPr lang="en-US" i="1" dirty="0"/>
              <a:t>web developers must commit to always designing with accessibility in mind.</a:t>
            </a:r>
            <a:r>
              <a:rPr lang="en-US" dirty="0"/>
              <a:t> </a:t>
            </a:r>
          </a:p>
          <a:p>
            <a:endParaRPr lang="en-US" dirty="0"/>
          </a:p>
          <a:p>
            <a:r>
              <a:rPr lang="en-US" dirty="0"/>
              <a:t>Failure to do so risks turning a revolutionary solution into yet another barrier in the lives of people with disabilities.</a:t>
            </a:r>
          </a:p>
          <a:p>
            <a:endParaRPr lang="en-US" dirty="0"/>
          </a:p>
          <a:p>
            <a:r>
              <a:rPr lang="en-US" dirty="0"/>
              <a:t>Adapted from </a:t>
            </a:r>
            <a:r>
              <a:rPr lang="en-GB" dirty="0">
                <a:hlinkClick r:id="rId3"/>
              </a:rPr>
              <a:t>https://webaim.org/articles/pour/</a:t>
            </a:r>
            <a:endParaRPr lang="en-GB" dirty="0"/>
          </a:p>
        </p:txBody>
      </p:sp>
    </p:spTree>
    <p:extLst>
      <p:ext uri="{BB962C8B-B14F-4D97-AF65-F5344CB8AC3E}">
        <p14:creationId xmlns:p14="http://schemas.microsoft.com/office/powerpoint/2010/main" val="30331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88D2-6FB1-448C-B063-8BEDFD27634A}"/>
              </a:ext>
            </a:extLst>
          </p:cNvPr>
          <p:cNvSpPr>
            <a:spLocks noGrp="1"/>
          </p:cNvSpPr>
          <p:nvPr>
            <p:ph type="title"/>
          </p:nvPr>
        </p:nvSpPr>
        <p:spPr/>
        <p:txBody>
          <a:bodyPr/>
          <a:lstStyle/>
          <a:p>
            <a:r>
              <a:rPr lang="en-GB" dirty="0"/>
              <a:t>Disability prevalence</a:t>
            </a:r>
          </a:p>
        </p:txBody>
      </p:sp>
      <p:sp>
        <p:nvSpPr>
          <p:cNvPr id="3" name="Content Placeholder 2">
            <a:extLst>
              <a:ext uri="{FF2B5EF4-FFF2-40B4-BE49-F238E27FC236}">
                <a16:creationId xmlns:a16="http://schemas.microsoft.com/office/drawing/2014/main" id="{6D2D4AB4-3A4F-4A05-8EE0-204F4F7708B7}"/>
              </a:ext>
            </a:extLst>
          </p:cNvPr>
          <p:cNvSpPr>
            <a:spLocks noGrp="1"/>
          </p:cNvSpPr>
          <p:nvPr>
            <p:ph idx="1"/>
          </p:nvPr>
        </p:nvSpPr>
        <p:spPr>
          <a:xfrm>
            <a:off x="501745" y="1731317"/>
            <a:ext cx="5467350" cy="4351338"/>
          </a:xfrm>
        </p:spPr>
        <p:txBody>
          <a:bodyPr>
            <a:normAutofit/>
          </a:bodyPr>
          <a:lstStyle/>
          <a:p>
            <a:r>
              <a:rPr lang="en-US" dirty="0"/>
              <a:t>11.6 m disabled people in UK, </a:t>
            </a:r>
          </a:p>
          <a:p>
            <a:pPr lvl="1"/>
            <a:r>
              <a:rPr lang="en-US" dirty="0"/>
              <a:t>5.7 million adults of working age, </a:t>
            </a:r>
          </a:p>
          <a:p>
            <a:pPr lvl="1"/>
            <a:r>
              <a:rPr lang="en-US" dirty="0"/>
              <a:t>5.1 million over state pension age </a:t>
            </a:r>
          </a:p>
        </p:txBody>
      </p:sp>
      <p:pic>
        <p:nvPicPr>
          <p:cNvPr id="4" name="Picture 3">
            <a:hlinkClick r:id="rId3"/>
            <a:extLst>
              <a:ext uri="{FF2B5EF4-FFF2-40B4-BE49-F238E27FC236}">
                <a16:creationId xmlns:a16="http://schemas.microsoft.com/office/drawing/2014/main" id="{29A5ED2B-98A4-47AC-9391-F64AB5FB8B65}"/>
              </a:ext>
            </a:extLst>
          </p:cNvPr>
          <p:cNvPicPr>
            <a:picLocks noChangeAspect="1"/>
          </p:cNvPicPr>
          <p:nvPr/>
        </p:nvPicPr>
        <p:blipFill>
          <a:blip r:embed="rId4"/>
          <a:stretch>
            <a:fillRect/>
          </a:stretch>
        </p:blipFill>
        <p:spPr>
          <a:xfrm>
            <a:off x="6476368" y="2019183"/>
            <a:ext cx="5144218" cy="4305901"/>
          </a:xfrm>
          <a:prstGeom prst="rect">
            <a:avLst/>
          </a:prstGeom>
        </p:spPr>
      </p:pic>
      <p:graphicFrame>
        <p:nvGraphicFramePr>
          <p:cNvPr id="5" name="Table 4">
            <a:extLst>
              <a:ext uri="{FF2B5EF4-FFF2-40B4-BE49-F238E27FC236}">
                <a16:creationId xmlns:a16="http://schemas.microsoft.com/office/drawing/2014/main" id="{694F2D24-1E16-4D93-B765-4524D7B676EA}"/>
              </a:ext>
            </a:extLst>
          </p:cNvPr>
          <p:cNvGraphicFramePr>
            <a:graphicFrameLocks noGrp="1"/>
          </p:cNvGraphicFramePr>
          <p:nvPr>
            <p:extLst>
              <p:ext uri="{D42A27DB-BD31-4B8C-83A1-F6EECF244321}">
                <p14:modId xmlns:p14="http://schemas.microsoft.com/office/powerpoint/2010/main" val="3586651494"/>
              </p:ext>
            </p:extLst>
          </p:nvPr>
        </p:nvGraphicFramePr>
        <p:xfrm>
          <a:off x="777966" y="3171039"/>
          <a:ext cx="5318034" cy="3154045"/>
        </p:xfrm>
        <a:graphic>
          <a:graphicData uri="http://schemas.openxmlformats.org/drawingml/2006/table">
            <a:tbl>
              <a:tblPr firstRow="1" bandRow="1">
                <a:tableStyleId>{5C22544A-7EE6-4342-B048-85BDC9FD1C3A}</a:tableStyleId>
              </a:tblPr>
              <a:tblGrid>
                <a:gridCol w="1772678">
                  <a:extLst>
                    <a:ext uri="{9D8B030D-6E8A-4147-A177-3AD203B41FA5}">
                      <a16:colId xmlns:a16="http://schemas.microsoft.com/office/drawing/2014/main" val="4114305690"/>
                    </a:ext>
                  </a:extLst>
                </a:gridCol>
                <a:gridCol w="1772678">
                  <a:extLst>
                    <a:ext uri="{9D8B030D-6E8A-4147-A177-3AD203B41FA5}">
                      <a16:colId xmlns:a16="http://schemas.microsoft.com/office/drawing/2014/main" val="4256957408"/>
                    </a:ext>
                  </a:extLst>
                </a:gridCol>
                <a:gridCol w="1772678">
                  <a:extLst>
                    <a:ext uri="{9D8B030D-6E8A-4147-A177-3AD203B41FA5}">
                      <a16:colId xmlns:a16="http://schemas.microsoft.com/office/drawing/2014/main" val="3691661388"/>
                    </a:ext>
                  </a:extLst>
                </a:gridCol>
              </a:tblGrid>
              <a:tr h="370840">
                <a:tc>
                  <a:txBody>
                    <a:bodyPr/>
                    <a:lstStyle/>
                    <a:p>
                      <a:r>
                        <a:rPr lang="en-GB" dirty="0"/>
                        <a:t>Disability</a:t>
                      </a:r>
                    </a:p>
                  </a:txBody>
                  <a:tcPr/>
                </a:tc>
                <a:tc>
                  <a:txBody>
                    <a:bodyPr/>
                    <a:lstStyle/>
                    <a:p>
                      <a:r>
                        <a:rPr lang="en-GB" dirty="0"/>
                        <a:t>% Working age </a:t>
                      </a:r>
                    </a:p>
                  </a:txBody>
                  <a:tcPr/>
                </a:tc>
                <a:tc>
                  <a:txBody>
                    <a:bodyPr/>
                    <a:lstStyle/>
                    <a:p>
                      <a:r>
                        <a:rPr lang="en-GB" dirty="0"/>
                        <a:t>% pension age</a:t>
                      </a:r>
                    </a:p>
                  </a:txBody>
                  <a:tcPr/>
                </a:tc>
                <a:extLst>
                  <a:ext uri="{0D108BD9-81ED-4DB2-BD59-A6C34878D82A}">
                    <a16:rowId xmlns:a16="http://schemas.microsoft.com/office/drawing/2014/main" val="3762788028"/>
                  </a:ext>
                </a:extLst>
              </a:tr>
              <a:tr h="370840">
                <a:tc>
                  <a:txBody>
                    <a:bodyPr/>
                    <a:lstStyle/>
                    <a:p>
                      <a:pPr algn="l" fontAlgn="ctr"/>
                      <a:r>
                        <a:rPr lang="en-GB" sz="1800" b="0" i="0" u="none" strike="noStrike" dirty="0">
                          <a:solidFill>
                            <a:srgbClr val="000000"/>
                          </a:solidFill>
                          <a:effectLst/>
                          <a:latin typeface="Arial" panose="020B0604020202020204" pitchFamily="34" charset="0"/>
                        </a:rPr>
                        <a:t>Vision</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11</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18</a:t>
                      </a:r>
                    </a:p>
                  </a:txBody>
                  <a:tcPr marL="9525" marR="9525" marT="9525" marB="0" anchor="ctr"/>
                </a:tc>
                <a:extLst>
                  <a:ext uri="{0D108BD9-81ED-4DB2-BD59-A6C34878D82A}">
                    <a16:rowId xmlns:a16="http://schemas.microsoft.com/office/drawing/2014/main" val="2184173628"/>
                  </a:ext>
                </a:extLst>
              </a:tr>
              <a:tr h="370840">
                <a:tc>
                  <a:txBody>
                    <a:bodyPr/>
                    <a:lstStyle/>
                    <a:p>
                      <a:pPr algn="l" fontAlgn="ctr"/>
                      <a:r>
                        <a:rPr lang="en-GB" sz="1800" b="0" i="0" u="none" strike="noStrike">
                          <a:solidFill>
                            <a:srgbClr val="000000"/>
                          </a:solidFill>
                          <a:effectLst/>
                          <a:latin typeface="Arial" panose="020B0604020202020204" pitchFamily="34" charset="0"/>
                        </a:rPr>
                        <a:t>Hearing</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8</a:t>
                      </a:r>
                    </a:p>
                  </a:txBody>
                  <a:tcPr marL="9525" marR="9525" marT="9525" marB="0" anchor="ctr"/>
                </a:tc>
                <a:tc>
                  <a:txBody>
                    <a:bodyPr/>
                    <a:lstStyle/>
                    <a:p>
                      <a:pPr algn="r" fontAlgn="ctr"/>
                      <a:r>
                        <a:rPr lang="en-GB" sz="1800" b="0" i="0" u="none" strike="noStrike">
                          <a:solidFill>
                            <a:srgbClr val="000000"/>
                          </a:solidFill>
                          <a:effectLst/>
                          <a:latin typeface="Arial" panose="020B0604020202020204" pitchFamily="34" charset="0"/>
                        </a:rPr>
                        <a:t>23</a:t>
                      </a:r>
                    </a:p>
                  </a:txBody>
                  <a:tcPr marL="9525" marR="9525" marT="9525" marB="0" anchor="ctr"/>
                </a:tc>
                <a:extLst>
                  <a:ext uri="{0D108BD9-81ED-4DB2-BD59-A6C34878D82A}">
                    <a16:rowId xmlns:a16="http://schemas.microsoft.com/office/drawing/2014/main" val="3434686476"/>
                  </a:ext>
                </a:extLst>
              </a:tr>
              <a:tr h="370840">
                <a:tc>
                  <a:txBody>
                    <a:bodyPr/>
                    <a:lstStyle/>
                    <a:p>
                      <a:pPr algn="l" fontAlgn="ctr"/>
                      <a:r>
                        <a:rPr lang="en-GB" sz="1800" b="0" i="0" u="none" strike="noStrike">
                          <a:solidFill>
                            <a:srgbClr val="000000"/>
                          </a:solidFill>
                          <a:effectLst/>
                          <a:latin typeface="Arial" panose="020B0604020202020204" pitchFamily="34" charset="0"/>
                        </a:rPr>
                        <a:t>Mobility</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44</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68</a:t>
                      </a:r>
                    </a:p>
                  </a:txBody>
                  <a:tcPr marL="9525" marR="9525" marT="9525" marB="0" anchor="ctr"/>
                </a:tc>
                <a:extLst>
                  <a:ext uri="{0D108BD9-81ED-4DB2-BD59-A6C34878D82A}">
                    <a16:rowId xmlns:a16="http://schemas.microsoft.com/office/drawing/2014/main" val="1838579155"/>
                  </a:ext>
                </a:extLst>
              </a:tr>
              <a:tr h="370840">
                <a:tc>
                  <a:txBody>
                    <a:bodyPr/>
                    <a:lstStyle/>
                    <a:p>
                      <a:pPr algn="l" fontAlgn="ctr"/>
                      <a:r>
                        <a:rPr lang="en-GB" sz="1800" b="0" i="0" u="none" strike="noStrike">
                          <a:solidFill>
                            <a:srgbClr val="000000"/>
                          </a:solidFill>
                          <a:effectLst/>
                          <a:latin typeface="Arial" panose="020B0604020202020204" pitchFamily="34" charset="0"/>
                        </a:rPr>
                        <a:t>Dexterity</a:t>
                      </a:r>
                    </a:p>
                  </a:txBody>
                  <a:tcPr marL="9525" marR="9525" marT="9525" marB="0" anchor="ctr"/>
                </a:tc>
                <a:tc>
                  <a:txBody>
                    <a:bodyPr/>
                    <a:lstStyle/>
                    <a:p>
                      <a:pPr algn="r" fontAlgn="ctr"/>
                      <a:r>
                        <a:rPr lang="en-GB" sz="1800" b="0" i="0" u="none" strike="noStrike">
                          <a:solidFill>
                            <a:srgbClr val="000000"/>
                          </a:solidFill>
                          <a:effectLst/>
                          <a:latin typeface="Arial" panose="020B0604020202020204" pitchFamily="34" charset="0"/>
                        </a:rPr>
                        <a:t>24</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34</a:t>
                      </a:r>
                    </a:p>
                  </a:txBody>
                  <a:tcPr marL="9525" marR="9525" marT="9525" marB="0" anchor="ctr"/>
                </a:tc>
                <a:extLst>
                  <a:ext uri="{0D108BD9-81ED-4DB2-BD59-A6C34878D82A}">
                    <a16:rowId xmlns:a16="http://schemas.microsoft.com/office/drawing/2014/main" val="3476319269"/>
                  </a:ext>
                </a:extLst>
              </a:tr>
              <a:tr h="370840">
                <a:tc>
                  <a:txBody>
                    <a:bodyPr/>
                    <a:lstStyle/>
                    <a:p>
                      <a:pPr algn="l" fontAlgn="ctr"/>
                      <a:r>
                        <a:rPr lang="en-GB" sz="1800" b="0" i="0" u="none" strike="noStrike" dirty="0">
                          <a:solidFill>
                            <a:srgbClr val="000000"/>
                          </a:solidFill>
                          <a:effectLst/>
                          <a:latin typeface="Arial" panose="020B0604020202020204" pitchFamily="34" charset="0"/>
                        </a:rPr>
                        <a:t>Learning difficulties</a:t>
                      </a:r>
                    </a:p>
                  </a:txBody>
                  <a:tcPr marL="9525" marR="9525" marT="9525" marB="0" anchor="ctr"/>
                </a:tc>
                <a:tc>
                  <a:txBody>
                    <a:bodyPr/>
                    <a:lstStyle/>
                    <a:p>
                      <a:pPr algn="r" fontAlgn="ctr"/>
                      <a:r>
                        <a:rPr lang="en-GB" sz="1800" b="0" i="0" u="none" strike="noStrike">
                          <a:solidFill>
                            <a:srgbClr val="000000"/>
                          </a:solidFill>
                          <a:effectLst/>
                          <a:latin typeface="Arial" panose="020B0604020202020204" pitchFamily="34" charset="0"/>
                        </a:rPr>
                        <a:t>14</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8</a:t>
                      </a:r>
                    </a:p>
                  </a:txBody>
                  <a:tcPr marL="9525" marR="9525" marT="9525" marB="0" anchor="ctr"/>
                </a:tc>
                <a:extLst>
                  <a:ext uri="{0D108BD9-81ED-4DB2-BD59-A6C34878D82A}">
                    <a16:rowId xmlns:a16="http://schemas.microsoft.com/office/drawing/2014/main" val="1002460497"/>
                  </a:ext>
                </a:extLst>
              </a:tr>
              <a:tr h="370840">
                <a:tc>
                  <a:txBody>
                    <a:bodyPr/>
                    <a:lstStyle/>
                    <a:p>
                      <a:pPr algn="l" fontAlgn="ctr"/>
                      <a:r>
                        <a:rPr lang="en-GB" sz="1800" b="0" i="0" u="none" strike="noStrike">
                          <a:solidFill>
                            <a:srgbClr val="000000"/>
                          </a:solidFill>
                          <a:effectLst/>
                          <a:latin typeface="Arial" panose="020B0604020202020204" pitchFamily="34" charset="0"/>
                        </a:rPr>
                        <a:t>Memory</a:t>
                      </a:r>
                    </a:p>
                  </a:txBody>
                  <a:tcPr marL="9525" marR="9525" marT="9525" marB="0" anchor="ctr"/>
                </a:tc>
                <a:tc>
                  <a:txBody>
                    <a:bodyPr/>
                    <a:lstStyle/>
                    <a:p>
                      <a:pPr algn="r" fontAlgn="ctr"/>
                      <a:r>
                        <a:rPr lang="en-GB" sz="1800" b="0" i="0" u="none" strike="noStrike">
                          <a:solidFill>
                            <a:srgbClr val="000000"/>
                          </a:solidFill>
                          <a:effectLst/>
                          <a:latin typeface="Arial" panose="020B0604020202020204" pitchFamily="34" charset="0"/>
                        </a:rPr>
                        <a:t>16</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17</a:t>
                      </a:r>
                    </a:p>
                  </a:txBody>
                  <a:tcPr marL="9525" marR="9525" marT="9525" marB="0" anchor="ctr"/>
                </a:tc>
                <a:extLst>
                  <a:ext uri="{0D108BD9-81ED-4DB2-BD59-A6C34878D82A}">
                    <a16:rowId xmlns:a16="http://schemas.microsoft.com/office/drawing/2014/main" val="1275230994"/>
                  </a:ext>
                </a:extLst>
              </a:tr>
              <a:tr h="370840">
                <a:tc>
                  <a:txBody>
                    <a:bodyPr/>
                    <a:lstStyle/>
                    <a:p>
                      <a:pPr algn="l" fontAlgn="ctr"/>
                      <a:r>
                        <a:rPr lang="en-GB" sz="1800" b="0" i="0" u="none" strike="noStrike" dirty="0">
                          <a:solidFill>
                            <a:srgbClr val="000000"/>
                          </a:solidFill>
                          <a:effectLst/>
                          <a:latin typeface="Arial" panose="020B0604020202020204" pitchFamily="34" charset="0"/>
                        </a:rPr>
                        <a:t>Mental health</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32</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9</a:t>
                      </a:r>
                    </a:p>
                  </a:txBody>
                  <a:tcPr marL="9525" marR="9525" marT="9525" marB="0" anchor="ctr"/>
                </a:tc>
                <a:extLst>
                  <a:ext uri="{0D108BD9-81ED-4DB2-BD59-A6C34878D82A}">
                    <a16:rowId xmlns:a16="http://schemas.microsoft.com/office/drawing/2014/main" val="1939459146"/>
                  </a:ext>
                </a:extLst>
              </a:tr>
            </a:tbl>
          </a:graphicData>
        </a:graphic>
      </p:graphicFrame>
    </p:spTree>
    <p:extLst>
      <p:ext uri="{BB962C8B-B14F-4D97-AF65-F5344CB8AC3E}">
        <p14:creationId xmlns:p14="http://schemas.microsoft.com/office/powerpoint/2010/main" val="116550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88D2-6FB1-448C-B063-8BEDFD27634A}"/>
              </a:ext>
            </a:extLst>
          </p:cNvPr>
          <p:cNvSpPr>
            <a:spLocks noGrp="1"/>
          </p:cNvSpPr>
          <p:nvPr>
            <p:ph type="title"/>
          </p:nvPr>
        </p:nvSpPr>
        <p:spPr/>
        <p:txBody>
          <a:bodyPr/>
          <a:lstStyle/>
          <a:p>
            <a:r>
              <a:rPr lang="en-GB" dirty="0"/>
              <a:t>Disability prevalence</a:t>
            </a:r>
          </a:p>
        </p:txBody>
      </p:sp>
      <p:sp>
        <p:nvSpPr>
          <p:cNvPr id="3" name="Content Placeholder 2">
            <a:extLst>
              <a:ext uri="{FF2B5EF4-FFF2-40B4-BE49-F238E27FC236}">
                <a16:creationId xmlns:a16="http://schemas.microsoft.com/office/drawing/2014/main" id="{6D2D4AB4-3A4F-4A05-8EE0-204F4F7708B7}"/>
              </a:ext>
            </a:extLst>
          </p:cNvPr>
          <p:cNvSpPr>
            <a:spLocks noGrp="1"/>
          </p:cNvSpPr>
          <p:nvPr>
            <p:ph idx="1"/>
          </p:nvPr>
        </p:nvSpPr>
        <p:spPr>
          <a:xfrm>
            <a:off x="501744" y="1690688"/>
            <a:ext cx="10852055" cy="4391967"/>
          </a:xfrm>
        </p:spPr>
        <p:txBody>
          <a:bodyPr>
            <a:normAutofit/>
          </a:bodyPr>
          <a:lstStyle/>
          <a:p>
            <a:r>
              <a:rPr lang="en-US" dirty="0"/>
              <a:t>Implications for web based information</a:t>
            </a:r>
          </a:p>
        </p:txBody>
      </p:sp>
      <p:graphicFrame>
        <p:nvGraphicFramePr>
          <p:cNvPr id="5" name="Table 4">
            <a:extLst>
              <a:ext uri="{FF2B5EF4-FFF2-40B4-BE49-F238E27FC236}">
                <a16:creationId xmlns:a16="http://schemas.microsoft.com/office/drawing/2014/main" id="{694F2D24-1E16-4D93-B765-4524D7B676EA}"/>
              </a:ext>
            </a:extLst>
          </p:cNvPr>
          <p:cNvGraphicFramePr>
            <a:graphicFrameLocks noGrp="1"/>
          </p:cNvGraphicFramePr>
          <p:nvPr>
            <p:extLst>
              <p:ext uri="{D42A27DB-BD31-4B8C-83A1-F6EECF244321}">
                <p14:modId xmlns:p14="http://schemas.microsoft.com/office/powerpoint/2010/main" val="1002718336"/>
              </p:ext>
            </p:extLst>
          </p:nvPr>
        </p:nvGraphicFramePr>
        <p:xfrm>
          <a:off x="777965" y="2309648"/>
          <a:ext cx="10177416" cy="2966720"/>
        </p:xfrm>
        <a:graphic>
          <a:graphicData uri="http://schemas.openxmlformats.org/drawingml/2006/table">
            <a:tbl>
              <a:tblPr firstRow="1" bandRow="1">
                <a:tableStyleId>{5C22544A-7EE6-4342-B048-85BDC9FD1C3A}</a:tableStyleId>
              </a:tblPr>
              <a:tblGrid>
                <a:gridCol w="2348412">
                  <a:extLst>
                    <a:ext uri="{9D8B030D-6E8A-4147-A177-3AD203B41FA5}">
                      <a16:colId xmlns:a16="http://schemas.microsoft.com/office/drawing/2014/main" val="4114305690"/>
                    </a:ext>
                  </a:extLst>
                </a:gridCol>
                <a:gridCol w="1663337">
                  <a:extLst>
                    <a:ext uri="{9D8B030D-6E8A-4147-A177-3AD203B41FA5}">
                      <a16:colId xmlns:a16="http://schemas.microsoft.com/office/drawing/2014/main" val="4256957408"/>
                    </a:ext>
                  </a:extLst>
                </a:gridCol>
                <a:gridCol w="1733006">
                  <a:extLst>
                    <a:ext uri="{9D8B030D-6E8A-4147-A177-3AD203B41FA5}">
                      <a16:colId xmlns:a16="http://schemas.microsoft.com/office/drawing/2014/main" val="3691661388"/>
                    </a:ext>
                  </a:extLst>
                </a:gridCol>
                <a:gridCol w="4432661">
                  <a:extLst>
                    <a:ext uri="{9D8B030D-6E8A-4147-A177-3AD203B41FA5}">
                      <a16:colId xmlns:a16="http://schemas.microsoft.com/office/drawing/2014/main" val="1894257467"/>
                    </a:ext>
                  </a:extLst>
                </a:gridCol>
              </a:tblGrid>
              <a:tr h="370840">
                <a:tc>
                  <a:txBody>
                    <a:bodyPr/>
                    <a:lstStyle/>
                    <a:p>
                      <a:r>
                        <a:rPr lang="en-GB" dirty="0"/>
                        <a:t>Disability</a:t>
                      </a:r>
                    </a:p>
                  </a:txBody>
                  <a:tcPr/>
                </a:tc>
                <a:tc>
                  <a:txBody>
                    <a:bodyPr/>
                    <a:lstStyle/>
                    <a:p>
                      <a:r>
                        <a:rPr lang="en-GB" dirty="0"/>
                        <a:t>% Working age </a:t>
                      </a:r>
                    </a:p>
                  </a:txBody>
                  <a:tcPr/>
                </a:tc>
                <a:tc>
                  <a:txBody>
                    <a:bodyPr/>
                    <a:lstStyle/>
                    <a:p>
                      <a:r>
                        <a:rPr lang="en-GB" dirty="0"/>
                        <a:t>% pension age</a:t>
                      </a:r>
                    </a:p>
                  </a:txBody>
                  <a:tcPr/>
                </a:tc>
                <a:tc>
                  <a:txBody>
                    <a:bodyPr/>
                    <a:lstStyle/>
                    <a:p>
                      <a:r>
                        <a:rPr lang="en-GB" dirty="0"/>
                        <a:t>Implications for website design?</a:t>
                      </a:r>
                    </a:p>
                  </a:txBody>
                  <a:tcPr/>
                </a:tc>
                <a:extLst>
                  <a:ext uri="{0D108BD9-81ED-4DB2-BD59-A6C34878D82A}">
                    <a16:rowId xmlns:a16="http://schemas.microsoft.com/office/drawing/2014/main" val="3762788028"/>
                  </a:ext>
                </a:extLst>
              </a:tr>
              <a:tr h="370840">
                <a:tc>
                  <a:txBody>
                    <a:bodyPr/>
                    <a:lstStyle/>
                    <a:p>
                      <a:pPr algn="l" fontAlgn="ctr"/>
                      <a:r>
                        <a:rPr lang="en-GB" sz="1800" b="0" i="0" u="none" strike="noStrike" dirty="0">
                          <a:solidFill>
                            <a:srgbClr val="000000"/>
                          </a:solidFill>
                          <a:effectLst/>
                          <a:latin typeface="Arial" panose="020B0604020202020204" pitchFamily="34" charset="0"/>
                        </a:rPr>
                        <a:t>Vision</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11</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18</a:t>
                      </a:r>
                    </a:p>
                  </a:txBody>
                  <a:tcPr marL="9525" marR="9525" marT="9525" marB="0" anchor="ctr"/>
                </a:tc>
                <a:tc>
                  <a:txBody>
                    <a:bodyPr/>
                    <a:lstStyle/>
                    <a:p>
                      <a:pPr algn="r" fontAlgn="ctr"/>
                      <a:endParaRPr lang="en-GB"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84173628"/>
                  </a:ext>
                </a:extLst>
              </a:tr>
              <a:tr h="370840">
                <a:tc>
                  <a:txBody>
                    <a:bodyPr/>
                    <a:lstStyle/>
                    <a:p>
                      <a:pPr algn="l" fontAlgn="ctr"/>
                      <a:r>
                        <a:rPr lang="en-GB" sz="1800" b="0" i="0" u="none" strike="noStrike" dirty="0">
                          <a:solidFill>
                            <a:srgbClr val="000000"/>
                          </a:solidFill>
                          <a:effectLst/>
                          <a:latin typeface="Arial" panose="020B0604020202020204" pitchFamily="34" charset="0"/>
                        </a:rPr>
                        <a:t>Hearing</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8</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23</a:t>
                      </a:r>
                    </a:p>
                  </a:txBody>
                  <a:tcPr marL="9525" marR="9525" marT="9525" marB="0" anchor="ctr"/>
                </a:tc>
                <a:tc>
                  <a:txBody>
                    <a:bodyPr/>
                    <a:lstStyle/>
                    <a:p>
                      <a:pPr algn="r" fontAlgn="ctr"/>
                      <a:endParaRPr lang="en-GB"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34686476"/>
                  </a:ext>
                </a:extLst>
              </a:tr>
              <a:tr h="370840">
                <a:tc>
                  <a:txBody>
                    <a:bodyPr/>
                    <a:lstStyle/>
                    <a:p>
                      <a:pPr algn="l" fontAlgn="ctr"/>
                      <a:r>
                        <a:rPr lang="en-GB" sz="1800" b="0" i="0" u="none" strike="noStrike" dirty="0">
                          <a:solidFill>
                            <a:srgbClr val="000000"/>
                          </a:solidFill>
                          <a:effectLst/>
                          <a:latin typeface="Arial" panose="020B0604020202020204" pitchFamily="34" charset="0"/>
                        </a:rPr>
                        <a:t>Mobility</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44</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68</a:t>
                      </a:r>
                    </a:p>
                  </a:txBody>
                  <a:tcPr marL="9525" marR="9525" marT="9525" marB="0" anchor="ctr"/>
                </a:tc>
                <a:tc>
                  <a:txBody>
                    <a:bodyPr/>
                    <a:lstStyle/>
                    <a:p>
                      <a:pPr algn="r" fontAlgn="ctr"/>
                      <a:endParaRPr lang="en-GB"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38579155"/>
                  </a:ext>
                </a:extLst>
              </a:tr>
              <a:tr h="370840">
                <a:tc>
                  <a:txBody>
                    <a:bodyPr/>
                    <a:lstStyle/>
                    <a:p>
                      <a:pPr algn="l" fontAlgn="ctr"/>
                      <a:r>
                        <a:rPr lang="en-GB" sz="1800" b="0" i="0" u="none" strike="noStrike" dirty="0">
                          <a:solidFill>
                            <a:srgbClr val="000000"/>
                          </a:solidFill>
                          <a:effectLst/>
                          <a:latin typeface="Arial" panose="020B0604020202020204" pitchFamily="34" charset="0"/>
                        </a:rPr>
                        <a:t>Dexterity</a:t>
                      </a:r>
                    </a:p>
                  </a:txBody>
                  <a:tcPr marL="9525" marR="9525" marT="9525" marB="0" anchor="ctr"/>
                </a:tc>
                <a:tc>
                  <a:txBody>
                    <a:bodyPr/>
                    <a:lstStyle/>
                    <a:p>
                      <a:pPr algn="r" fontAlgn="ctr"/>
                      <a:r>
                        <a:rPr lang="en-GB" sz="1800" b="0" i="0" u="none" strike="noStrike">
                          <a:solidFill>
                            <a:srgbClr val="000000"/>
                          </a:solidFill>
                          <a:effectLst/>
                          <a:latin typeface="Arial" panose="020B0604020202020204" pitchFamily="34" charset="0"/>
                        </a:rPr>
                        <a:t>24</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34</a:t>
                      </a:r>
                    </a:p>
                  </a:txBody>
                  <a:tcPr marL="9525" marR="9525" marT="9525" marB="0" anchor="ctr"/>
                </a:tc>
                <a:tc>
                  <a:txBody>
                    <a:bodyPr/>
                    <a:lstStyle/>
                    <a:p>
                      <a:pPr algn="r" fontAlgn="ctr"/>
                      <a:endParaRPr lang="en-GB"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76319269"/>
                  </a:ext>
                </a:extLst>
              </a:tr>
              <a:tr h="370840">
                <a:tc>
                  <a:txBody>
                    <a:bodyPr/>
                    <a:lstStyle/>
                    <a:p>
                      <a:pPr algn="l" fontAlgn="ctr"/>
                      <a:r>
                        <a:rPr lang="en-GB" sz="1800" b="0" i="0" u="none" strike="noStrike" dirty="0">
                          <a:solidFill>
                            <a:srgbClr val="000000"/>
                          </a:solidFill>
                          <a:effectLst/>
                          <a:latin typeface="Arial" panose="020B0604020202020204" pitchFamily="34" charset="0"/>
                        </a:rPr>
                        <a:t>Learning difficulties</a:t>
                      </a:r>
                    </a:p>
                  </a:txBody>
                  <a:tcPr marL="9525" marR="9525" marT="9525" marB="0" anchor="ctr"/>
                </a:tc>
                <a:tc>
                  <a:txBody>
                    <a:bodyPr/>
                    <a:lstStyle/>
                    <a:p>
                      <a:pPr algn="r" fontAlgn="ctr"/>
                      <a:r>
                        <a:rPr lang="en-GB" sz="1800" b="0" i="0" u="none" strike="noStrike">
                          <a:solidFill>
                            <a:srgbClr val="000000"/>
                          </a:solidFill>
                          <a:effectLst/>
                          <a:latin typeface="Arial" panose="020B0604020202020204" pitchFamily="34" charset="0"/>
                        </a:rPr>
                        <a:t>14</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8</a:t>
                      </a:r>
                    </a:p>
                  </a:txBody>
                  <a:tcPr marL="9525" marR="9525" marT="9525" marB="0" anchor="ctr"/>
                </a:tc>
                <a:tc>
                  <a:txBody>
                    <a:bodyPr/>
                    <a:lstStyle/>
                    <a:p>
                      <a:pPr algn="r" fontAlgn="ctr"/>
                      <a:endParaRPr lang="en-GB"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2460497"/>
                  </a:ext>
                </a:extLst>
              </a:tr>
              <a:tr h="370840">
                <a:tc>
                  <a:txBody>
                    <a:bodyPr/>
                    <a:lstStyle/>
                    <a:p>
                      <a:pPr algn="l" fontAlgn="ctr"/>
                      <a:r>
                        <a:rPr lang="en-GB" sz="1800" b="0" i="0" u="none" strike="noStrike" dirty="0">
                          <a:solidFill>
                            <a:srgbClr val="000000"/>
                          </a:solidFill>
                          <a:effectLst/>
                          <a:latin typeface="Arial" panose="020B0604020202020204" pitchFamily="34" charset="0"/>
                        </a:rPr>
                        <a:t>Memory</a:t>
                      </a:r>
                    </a:p>
                  </a:txBody>
                  <a:tcPr marL="9525" marR="9525" marT="9525" marB="0" anchor="ctr"/>
                </a:tc>
                <a:tc>
                  <a:txBody>
                    <a:bodyPr/>
                    <a:lstStyle/>
                    <a:p>
                      <a:pPr algn="r" fontAlgn="ctr"/>
                      <a:r>
                        <a:rPr lang="en-GB" sz="1800" b="0" i="0" u="none" strike="noStrike">
                          <a:solidFill>
                            <a:srgbClr val="000000"/>
                          </a:solidFill>
                          <a:effectLst/>
                          <a:latin typeface="Arial" panose="020B0604020202020204" pitchFamily="34" charset="0"/>
                        </a:rPr>
                        <a:t>16</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17</a:t>
                      </a:r>
                    </a:p>
                  </a:txBody>
                  <a:tcPr marL="9525" marR="9525" marT="9525" marB="0" anchor="ctr"/>
                </a:tc>
                <a:tc>
                  <a:txBody>
                    <a:bodyPr/>
                    <a:lstStyle/>
                    <a:p>
                      <a:pPr algn="r" fontAlgn="ctr"/>
                      <a:endParaRPr lang="en-GB"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75230994"/>
                  </a:ext>
                </a:extLst>
              </a:tr>
              <a:tr h="370840">
                <a:tc>
                  <a:txBody>
                    <a:bodyPr/>
                    <a:lstStyle/>
                    <a:p>
                      <a:pPr algn="l" fontAlgn="ctr"/>
                      <a:r>
                        <a:rPr lang="en-GB" sz="1800" b="0" i="0" u="none" strike="noStrike" dirty="0">
                          <a:solidFill>
                            <a:srgbClr val="000000"/>
                          </a:solidFill>
                          <a:effectLst/>
                          <a:latin typeface="Arial" panose="020B0604020202020204" pitchFamily="34" charset="0"/>
                        </a:rPr>
                        <a:t>Mental health</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32</a:t>
                      </a:r>
                    </a:p>
                  </a:txBody>
                  <a:tcPr marL="9525" marR="9525" marT="9525" marB="0" anchor="ctr"/>
                </a:tc>
                <a:tc>
                  <a:txBody>
                    <a:bodyPr/>
                    <a:lstStyle/>
                    <a:p>
                      <a:pPr algn="r" fontAlgn="ctr"/>
                      <a:r>
                        <a:rPr lang="en-GB" sz="1800" b="0" i="0" u="none" strike="noStrike" dirty="0">
                          <a:solidFill>
                            <a:srgbClr val="000000"/>
                          </a:solidFill>
                          <a:effectLst/>
                          <a:latin typeface="Arial" panose="020B0604020202020204" pitchFamily="34" charset="0"/>
                        </a:rPr>
                        <a:t>9</a:t>
                      </a:r>
                    </a:p>
                  </a:txBody>
                  <a:tcPr marL="9525" marR="9525" marT="9525" marB="0" anchor="ctr"/>
                </a:tc>
                <a:tc>
                  <a:txBody>
                    <a:bodyPr/>
                    <a:lstStyle/>
                    <a:p>
                      <a:pPr algn="r" fontAlgn="ctr"/>
                      <a:endParaRPr lang="en-GB"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39459146"/>
                  </a:ext>
                </a:extLst>
              </a:tr>
            </a:tbl>
          </a:graphicData>
        </a:graphic>
      </p:graphicFrame>
      <p:sp>
        <p:nvSpPr>
          <p:cNvPr id="6" name="Rectangle 5">
            <a:extLst>
              <a:ext uri="{FF2B5EF4-FFF2-40B4-BE49-F238E27FC236}">
                <a16:creationId xmlns:a16="http://schemas.microsoft.com/office/drawing/2014/main" id="{264714C3-1A23-4A27-A6DE-77D27C7A4F76}"/>
              </a:ext>
            </a:extLst>
          </p:cNvPr>
          <p:cNvSpPr/>
          <p:nvPr/>
        </p:nvSpPr>
        <p:spPr>
          <a:xfrm>
            <a:off x="3926069" y="5608636"/>
            <a:ext cx="4096378" cy="584775"/>
          </a:xfrm>
          <a:prstGeom prst="rect">
            <a:avLst/>
          </a:prstGeom>
        </p:spPr>
        <p:txBody>
          <a:bodyPr wrap="none">
            <a:spAutoFit/>
          </a:bodyPr>
          <a:lstStyle/>
          <a:p>
            <a:r>
              <a:rPr lang="en-GB" sz="3200" dirty="0">
                <a:hlinkClick r:id="rId3"/>
              </a:rPr>
              <a:t>http://bit.ly/SLCCpart1</a:t>
            </a:r>
            <a:r>
              <a:rPr lang="en-GB" sz="3200" dirty="0"/>
              <a:t> </a:t>
            </a:r>
          </a:p>
        </p:txBody>
      </p:sp>
    </p:spTree>
    <p:extLst>
      <p:ext uri="{BB962C8B-B14F-4D97-AF65-F5344CB8AC3E}">
        <p14:creationId xmlns:p14="http://schemas.microsoft.com/office/powerpoint/2010/main" val="26247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34C9-59CE-4491-A06A-12E0756575B0}"/>
              </a:ext>
            </a:extLst>
          </p:cNvPr>
          <p:cNvSpPr>
            <a:spLocks noGrp="1"/>
          </p:cNvSpPr>
          <p:nvPr>
            <p:ph type="title"/>
          </p:nvPr>
        </p:nvSpPr>
        <p:spPr/>
        <p:txBody>
          <a:bodyPr/>
          <a:lstStyle/>
          <a:p>
            <a:r>
              <a:rPr lang="en-GB" dirty="0"/>
              <a:t>Your turn…</a:t>
            </a:r>
          </a:p>
        </p:txBody>
      </p:sp>
      <p:pic>
        <p:nvPicPr>
          <p:cNvPr id="4" name="Picture 3">
            <a:extLst>
              <a:ext uri="{FF2B5EF4-FFF2-40B4-BE49-F238E27FC236}">
                <a16:creationId xmlns:a16="http://schemas.microsoft.com/office/drawing/2014/main" id="{D772D1A6-3920-44B2-9222-1020396AD7D5}"/>
              </a:ext>
            </a:extLst>
          </p:cNvPr>
          <p:cNvPicPr>
            <a:picLocks noChangeAspect="1"/>
          </p:cNvPicPr>
          <p:nvPr/>
        </p:nvPicPr>
        <p:blipFill>
          <a:blip r:embed="rId3"/>
          <a:stretch>
            <a:fillRect/>
          </a:stretch>
        </p:blipFill>
        <p:spPr>
          <a:xfrm>
            <a:off x="3278419" y="1690688"/>
            <a:ext cx="5456006" cy="4161475"/>
          </a:xfrm>
          <a:prstGeom prst="rect">
            <a:avLst/>
          </a:prstGeom>
        </p:spPr>
      </p:pic>
      <p:sp>
        <p:nvSpPr>
          <p:cNvPr id="5" name="Rectangle 4">
            <a:extLst>
              <a:ext uri="{FF2B5EF4-FFF2-40B4-BE49-F238E27FC236}">
                <a16:creationId xmlns:a16="http://schemas.microsoft.com/office/drawing/2014/main" id="{6EE6AA77-BF35-4F45-8ABF-E590E0E8BF66}"/>
              </a:ext>
            </a:extLst>
          </p:cNvPr>
          <p:cNvSpPr/>
          <p:nvPr/>
        </p:nvSpPr>
        <p:spPr>
          <a:xfrm>
            <a:off x="4206602" y="5969655"/>
            <a:ext cx="3599640" cy="523220"/>
          </a:xfrm>
          <a:prstGeom prst="rect">
            <a:avLst/>
          </a:prstGeom>
        </p:spPr>
        <p:txBody>
          <a:bodyPr wrap="none">
            <a:spAutoFit/>
          </a:bodyPr>
          <a:lstStyle/>
          <a:p>
            <a:r>
              <a:rPr lang="en-GB" sz="2800" dirty="0">
                <a:hlinkClick r:id="rId4"/>
              </a:rPr>
              <a:t>http://bit.ly/SLCCpart1</a:t>
            </a:r>
            <a:r>
              <a:rPr lang="en-GB" sz="2800" dirty="0"/>
              <a:t> </a:t>
            </a:r>
          </a:p>
        </p:txBody>
      </p:sp>
    </p:spTree>
    <p:extLst>
      <p:ext uri="{BB962C8B-B14F-4D97-AF65-F5344CB8AC3E}">
        <p14:creationId xmlns:p14="http://schemas.microsoft.com/office/powerpoint/2010/main" val="25502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4A0D5-3A3E-49A5-A806-533E480D5C74}"/>
              </a:ext>
            </a:extLst>
          </p:cNvPr>
          <p:cNvSpPr>
            <a:spLocks noGrp="1"/>
          </p:cNvSpPr>
          <p:nvPr>
            <p:ph type="title"/>
          </p:nvPr>
        </p:nvSpPr>
        <p:spPr/>
        <p:txBody>
          <a:bodyPr/>
          <a:lstStyle/>
          <a:p>
            <a:r>
              <a:rPr lang="en-US" dirty="0"/>
              <a:t>Anatomy of a user</a:t>
            </a:r>
            <a:endParaRPr lang="en-GB" dirty="0"/>
          </a:p>
        </p:txBody>
      </p:sp>
      <p:sp>
        <p:nvSpPr>
          <p:cNvPr id="5" name="Content Placeholder 4">
            <a:extLst>
              <a:ext uri="{FF2B5EF4-FFF2-40B4-BE49-F238E27FC236}">
                <a16:creationId xmlns:a16="http://schemas.microsoft.com/office/drawing/2014/main" id="{2DABF342-816A-4AFA-9E37-B3639C1CA348}"/>
              </a:ext>
            </a:extLst>
          </p:cNvPr>
          <p:cNvSpPr>
            <a:spLocks noGrp="1"/>
          </p:cNvSpPr>
          <p:nvPr>
            <p:ph idx="1"/>
          </p:nvPr>
        </p:nvSpPr>
        <p:spPr>
          <a:xfrm>
            <a:off x="838200" y="1825625"/>
            <a:ext cx="5819775" cy="4351338"/>
          </a:xfrm>
        </p:spPr>
        <p:txBody>
          <a:bodyPr/>
          <a:lstStyle/>
          <a:p>
            <a:pPr marL="0" indent="0" fontAlgn="base">
              <a:buNone/>
            </a:pPr>
            <a:r>
              <a:rPr lang="en-US" dirty="0"/>
              <a:t>Key “user techniques ” include:</a:t>
            </a:r>
          </a:p>
          <a:p>
            <a:pPr lvl="1" fontAlgn="base"/>
            <a:r>
              <a:rPr lang="en-US" dirty="0"/>
              <a:t>Magnify (CTRL +)</a:t>
            </a:r>
          </a:p>
          <a:p>
            <a:pPr lvl="1" fontAlgn="base"/>
            <a:r>
              <a:rPr lang="en-US" dirty="0"/>
              <a:t>Keyboard only navigation</a:t>
            </a:r>
          </a:p>
          <a:p>
            <a:pPr lvl="1" fontAlgn="base"/>
            <a:r>
              <a:rPr lang="en-US" dirty="0"/>
              <a:t>Navigation by headings</a:t>
            </a:r>
          </a:p>
          <a:p>
            <a:pPr lvl="1" fontAlgn="base"/>
            <a:r>
              <a:rPr lang="en-US" dirty="0" err="1"/>
              <a:t>Colour</a:t>
            </a:r>
            <a:r>
              <a:rPr lang="en-US" dirty="0"/>
              <a:t>/contrast </a:t>
            </a:r>
            <a:r>
              <a:rPr lang="en-US" dirty="0" err="1"/>
              <a:t>optimisation</a:t>
            </a:r>
            <a:endParaRPr lang="en-US" dirty="0"/>
          </a:p>
          <a:p>
            <a:pPr lvl="1" fontAlgn="base"/>
            <a:r>
              <a:rPr lang="en-US" dirty="0"/>
              <a:t>Text to speech (sighted)</a:t>
            </a:r>
          </a:p>
          <a:p>
            <a:pPr lvl="1" fontAlgn="base"/>
            <a:r>
              <a:rPr lang="en-US" dirty="0"/>
              <a:t>Screen reader (blind)</a:t>
            </a:r>
          </a:p>
        </p:txBody>
      </p:sp>
      <p:pic>
        <p:nvPicPr>
          <p:cNvPr id="2" name="Picture 1">
            <a:extLst>
              <a:ext uri="{FF2B5EF4-FFF2-40B4-BE49-F238E27FC236}">
                <a16:creationId xmlns:a16="http://schemas.microsoft.com/office/drawing/2014/main" id="{90E4865C-9729-4B1C-B498-6A369ABEC5EC}"/>
              </a:ext>
            </a:extLst>
          </p:cNvPr>
          <p:cNvPicPr>
            <a:picLocks noChangeAspect="1"/>
          </p:cNvPicPr>
          <p:nvPr/>
        </p:nvPicPr>
        <p:blipFill>
          <a:blip r:embed="rId3"/>
          <a:stretch>
            <a:fillRect/>
          </a:stretch>
        </p:blipFill>
        <p:spPr>
          <a:xfrm>
            <a:off x="6106054" y="1690688"/>
            <a:ext cx="5712568" cy="4248543"/>
          </a:xfrm>
          <a:prstGeom prst="rect">
            <a:avLst/>
          </a:prstGeom>
        </p:spPr>
      </p:pic>
    </p:spTree>
    <p:extLst>
      <p:ext uri="{BB962C8B-B14F-4D97-AF65-F5344CB8AC3E}">
        <p14:creationId xmlns:p14="http://schemas.microsoft.com/office/powerpoint/2010/main" val="135560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3A3F-6EFE-425D-8E6F-AE6A8349409E}"/>
              </a:ext>
            </a:extLst>
          </p:cNvPr>
          <p:cNvSpPr>
            <a:spLocks noGrp="1"/>
          </p:cNvSpPr>
          <p:nvPr>
            <p:ph type="title"/>
          </p:nvPr>
        </p:nvSpPr>
        <p:spPr/>
        <p:txBody>
          <a:bodyPr/>
          <a:lstStyle/>
          <a:p>
            <a:r>
              <a:rPr lang="en-GB" dirty="0"/>
              <a:t>Follow up with others</a:t>
            </a:r>
          </a:p>
        </p:txBody>
      </p:sp>
      <p:pic>
        <p:nvPicPr>
          <p:cNvPr id="3" name="Picture 2">
            <a:extLst>
              <a:ext uri="{FF2B5EF4-FFF2-40B4-BE49-F238E27FC236}">
                <a16:creationId xmlns:a16="http://schemas.microsoft.com/office/drawing/2014/main" id="{DE5CAFDB-D7E8-4686-A27D-C88C1866FB0D}"/>
              </a:ext>
            </a:extLst>
          </p:cNvPr>
          <p:cNvPicPr>
            <a:picLocks noChangeAspect="1"/>
          </p:cNvPicPr>
          <p:nvPr/>
        </p:nvPicPr>
        <p:blipFill>
          <a:blip r:embed="rId3"/>
          <a:stretch>
            <a:fillRect/>
          </a:stretch>
        </p:blipFill>
        <p:spPr>
          <a:xfrm>
            <a:off x="3252767" y="1481370"/>
            <a:ext cx="5686466" cy="4189251"/>
          </a:xfrm>
          <a:prstGeom prst="rect">
            <a:avLst/>
          </a:prstGeom>
        </p:spPr>
      </p:pic>
      <p:sp>
        <p:nvSpPr>
          <p:cNvPr id="4" name="TextBox 3">
            <a:extLst>
              <a:ext uri="{FF2B5EF4-FFF2-40B4-BE49-F238E27FC236}">
                <a16:creationId xmlns:a16="http://schemas.microsoft.com/office/drawing/2014/main" id="{FC7D9CD3-EDEA-42EA-8E77-50F3A53904E8}"/>
              </a:ext>
            </a:extLst>
          </p:cNvPr>
          <p:cNvSpPr txBox="1"/>
          <p:nvPr/>
        </p:nvSpPr>
        <p:spPr>
          <a:xfrm>
            <a:off x="992459" y="5887844"/>
            <a:ext cx="9355873" cy="646331"/>
          </a:xfrm>
          <a:prstGeom prst="rect">
            <a:avLst/>
          </a:prstGeom>
          <a:noFill/>
        </p:spPr>
        <p:txBody>
          <a:bodyPr wrap="square" rtlCol="0">
            <a:spAutoFit/>
          </a:bodyPr>
          <a:lstStyle/>
          <a:p>
            <a:r>
              <a:rPr lang="en-GB" dirty="0"/>
              <a:t>Using the chat pane, suggest some characteristics for some of your users. Age? IT awareness? How they’ll access your website (phone/tablet/laptop)? Any disabilities or particular struggles?</a:t>
            </a:r>
          </a:p>
        </p:txBody>
      </p:sp>
    </p:spTree>
    <p:extLst>
      <p:ext uri="{BB962C8B-B14F-4D97-AF65-F5344CB8AC3E}">
        <p14:creationId xmlns:p14="http://schemas.microsoft.com/office/powerpoint/2010/main" val="376184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2821</Words>
  <Application>Microsoft Office PowerPoint</Application>
  <PresentationFormat>Widescreen</PresentationFormat>
  <Paragraphs>479</Paragraphs>
  <Slides>23</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Preparing to meet web accessibility guidelines:</vt:lpstr>
      <vt:lpstr>Tell us your context (poll)</vt:lpstr>
      <vt:lpstr>The legislation in a nutshell</vt:lpstr>
      <vt:lpstr>Accessibility in 4 words and 1 phrase</vt:lpstr>
      <vt:lpstr>Disability prevalence</vt:lpstr>
      <vt:lpstr>Disability prevalence</vt:lpstr>
      <vt:lpstr>Your turn…</vt:lpstr>
      <vt:lpstr>Anatomy of a user</vt:lpstr>
      <vt:lpstr>Follow up with others</vt:lpstr>
      <vt:lpstr>Risk analysis</vt:lpstr>
      <vt:lpstr>Over to you</vt:lpstr>
      <vt:lpstr>Anatomy of a website - 1</vt:lpstr>
      <vt:lpstr>Anatomy of a website – core content</vt:lpstr>
      <vt:lpstr>Anatomy of a website - links</vt:lpstr>
      <vt:lpstr>Anatomy of a website - 2</vt:lpstr>
      <vt:lpstr>Anatomy of a website – PDFs and Word</vt:lpstr>
      <vt:lpstr>Legislation revisited</vt:lpstr>
      <vt:lpstr>Assessing priorities</vt:lpstr>
      <vt:lpstr>Assessing priorities</vt:lpstr>
      <vt:lpstr>Assessing priorities</vt:lpstr>
      <vt:lpstr>Task - 3 </vt:lpstr>
      <vt:lpstr>Action planning</vt:lpstr>
      <vt:lpstr>Part 2 – Accessibility statements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to meet web accessibility guidelines:</dc:title>
  <dc:creator>Alistair McNaught</dc:creator>
  <cp:lastModifiedBy>Alistair McNaught</cp:lastModifiedBy>
  <cp:revision>1</cp:revision>
  <dcterms:created xsi:type="dcterms:W3CDTF">2019-06-04T16:51:39Z</dcterms:created>
  <dcterms:modified xsi:type="dcterms:W3CDTF">2019-07-03T08:48:22Z</dcterms:modified>
</cp:coreProperties>
</file>