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4" r:id="rId5"/>
    <p:sldId id="269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Police and Local Councils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Insp Pete Dommett</a:t>
            </a:r>
          </a:p>
          <a:p>
            <a:r>
              <a:rPr lang="en-GB"/>
              <a:t>Peter</a:t>
            </a:r>
            <a:r>
              <a:rPr lang="en-GB" dirty="0"/>
              <a:t>.dommett@sussex.pnn.police.uk</a:t>
            </a:r>
          </a:p>
        </p:txBody>
      </p:sp>
    </p:spTree>
    <p:extLst>
      <p:ext uri="{BB962C8B-B14F-4D97-AF65-F5344CB8AC3E}">
        <p14:creationId xmlns:p14="http://schemas.microsoft.com/office/powerpoint/2010/main" val="304329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Fortifying your Neighbourhood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0244" y="2773680"/>
            <a:ext cx="5731510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5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Concerns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15351"/>
            <a:ext cx="2600871" cy="8137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85" y="2679142"/>
            <a:ext cx="1655805" cy="1240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04" y="2679142"/>
            <a:ext cx="1943485" cy="1293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503" y="4158405"/>
            <a:ext cx="1734667" cy="104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441" y="4158405"/>
            <a:ext cx="1974892" cy="1170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1925" y="4158405"/>
            <a:ext cx="1758281" cy="11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NHW – CCTV- Support for victims-Lead the Change</a:t>
            </a:r>
          </a:p>
          <a:p>
            <a:pPr marL="0" indent="0">
              <a:buNone/>
            </a:pPr>
            <a:r>
              <a:rPr lang="en-GB" dirty="0"/>
              <a:t>Community Speed Watch</a:t>
            </a:r>
          </a:p>
          <a:p>
            <a:pPr marL="0" indent="0">
              <a:buNone/>
            </a:pPr>
            <a:r>
              <a:rPr lang="en-GB" dirty="0"/>
              <a:t>Village Audits</a:t>
            </a:r>
          </a:p>
          <a:p>
            <a:pPr marL="0" indent="0">
              <a:buNone/>
            </a:pPr>
            <a:r>
              <a:rPr lang="en-GB" dirty="0"/>
              <a:t>Know your neighbours</a:t>
            </a:r>
          </a:p>
          <a:p>
            <a:pPr marL="0" indent="0">
              <a:buNone/>
            </a:pPr>
            <a:r>
              <a:rPr lang="en-GB" dirty="0"/>
              <a:t>Get out and about – walk not drive – been seen and deter</a:t>
            </a:r>
          </a:p>
          <a:p>
            <a:pPr marL="0" indent="0">
              <a:buNone/>
            </a:pPr>
            <a:r>
              <a:rPr lang="en-GB" dirty="0"/>
              <a:t>Talk to people</a:t>
            </a:r>
          </a:p>
          <a:p>
            <a:pPr marL="0" indent="0">
              <a:buNone/>
            </a:pPr>
            <a:r>
              <a:rPr lang="en-GB" dirty="0"/>
              <a:t>Events – organise them and let us know.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0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cant see it all</a:t>
            </a:r>
          </a:p>
          <a:p>
            <a:r>
              <a:rPr lang="en-GB" dirty="0"/>
              <a:t>We cant respond to it all</a:t>
            </a:r>
          </a:p>
          <a:p>
            <a:r>
              <a:rPr lang="en-GB" dirty="0"/>
              <a:t>Some is FAKE</a:t>
            </a:r>
          </a:p>
          <a:p>
            <a:r>
              <a:rPr lang="en-GB" dirty="0"/>
              <a:t>Encourage reporting</a:t>
            </a:r>
          </a:p>
          <a:p>
            <a:r>
              <a:rPr lang="en-GB" dirty="0"/>
              <a:t>Avoid arguments</a:t>
            </a:r>
          </a:p>
          <a:p>
            <a:r>
              <a:rPr lang="en-GB" dirty="0"/>
              <a:t>#</a:t>
            </a:r>
            <a:r>
              <a:rPr lang="en-GB" dirty="0" err="1"/>
              <a:t>Sussexpolice</a:t>
            </a:r>
            <a:r>
              <a:rPr lang="en-GB" dirty="0"/>
              <a:t> @</a:t>
            </a:r>
            <a:r>
              <a:rPr lang="en-GB" dirty="0" err="1"/>
              <a:t>sussexpolice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46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190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90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Police and Local Councils</vt:lpstr>
      <vt:lpstr>Fortifying your Neighbourhood</vt:lpstr>
      <vt:lpstr>Concerns</vt:lpstr>
      <vt:lpstr>Practical Actions</vt:lpstr>
      <vt:lpstr>Social media</vt:lpstr>
      <vt:lpstr>Questions</vt:lpstr>
    </vt:vector>
  </TitlesOfParts>
  <Company>Sussex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and Local Councils</dc:title>
  <dc:creator>Dommett Peter CD520</dc:creator>
  <cp:lastModifiedBy>Caroline Hansen</cp:lastModifiedBy>
  <cp:revision>13</cp:revision>
  <dcterms:created xsi:type="dcterms:W3CDTF">2019-03-20T12:41:45Z</dcterms:created>
  <dcterms:modified xsi:type="dcterms:W3CDTF">2019-05-24T10:17:35Z</dcterms:modified>
</cp:coreProperties>
</file>